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FFEF"/>
          </a:solidFill>
        </a:fill>
      </a:tcStyle>
    </a:wholeTbl>
    <a:band2H>
      <a:tcTxStyle b="def" i="def"/>
      <a:tcStyle>
        <a:tcBdr/>
        <a:fill>
          <a:solidFill>
            <a:srgbClr val="E8F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4D1"/>
          </a:solidFill>
        </a:fill>
      </a:tcStyle>
    </a:wholeTbl>
    <a:band2H>
      <a:tcTxStyle b="def" i="def"/>
      <a:tcStyle>
        <a:tcBdr/>
        <a:fill>
          <a:solidFill>
            <a:srgbClr val="E7EA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6" name="Shape 9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xfrm>
            <a:off x="5237374" y="3670024"/>
            <a:ext cx="3129606" cy="606606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sz="quarter" idx="1"/>
          </p:nvPr>
        </p:nvSpPr>
        <p:spPr>
          <a:xfrm>
            <a:off x="5237374" y="4181149"/>
            <a:ext cx="3129606" cy="60660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114300" algn="r">
              <a:lnSpc>
                <a:spcPct val="100000"/>
              </a:lnSpc>
              <a:buClrTx/>
              <a:buSzTx/>
              <a:buFontTx/>
              <a:buNone/>
              <a:defRPr sz="1200"/>
            </a:lvl1pPr>
            <a:lvl2pPr marL="0" indent="114300" algn="r">
              <a:lnSpc>
                <a:spcPct val="100000"/>
              </a:lnSpc>
              <a:buClrTx/>
              <a:buSzTx/>
              <a:buFontTx/>
              <a:buNone/>
              <a:defRPr sz="1200"/>
            </a:lvl2pPr>
            <a:lvl3pPr marL="0" indent="114300" algn="r">
              <a:lnSpc>
                <a:spcPct val="100000"/>
              </a:lnSpc>
              <a:buClrTx/>
              <a:buSzTx/>
              <a:buFontTx/>
              <a:buNone/>
              <a:defRPr sz="1200"/>
            </a:lvl3pPr>
            <a:lvl4pPr marL="0" indent="114300" algn="r">
              <a:lnSpc>
                <a:spcPct val="100000"/>
              </a:lnSpc>
              <a:buClrTx/>
              <a:buSzTx/>
              <a:buFontTx/>
              <a:buNone/>
              <a:defRPr sz="1200"/>
            </a:lvl4pPr>
            <a:lvl5pPr marL="0" indent="114300" algn="r">
              <a:lnSpc>
                <a:spcPct val="100000"/>
              </a:lnSpc>
              <a:buClrTx/>
              <a:buSzTx/>
              <a:buFontTx/>
              <a:buNone/>
              <a:defRPr sz="1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Номер слайда"/>
          <p:cNvSpPr txBox="1"/>
          <p:nvPr>
            <p:ph type="sldNum" sz="quarter" idx="2"/>
          </p:nvPr>
        </p:nvSpPr>
        <p:spPr>
          <a:xfrm>
            <a:off x="6279549" y="4635137"/>
            <a:ext cx="273653" cy="264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1" name="Уровень текста 1…"/>
          <p:cNvSpPr txBox="1"/>
          <p:nvPr>
            <p:ph type="body" sz="quarter" idx="1"/>
          </p:nvPr>
        </p:nvSpPr>
        <p:spPr>
          <a:xfrm>
            <a:off x="6411224" y="2121898"/>
            <a:ext cx="1889406" cy="5025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114300">
              <a:lnSpc>
                <a:spcPct val="100000"/>
              </a:lnSpc>
              <a:buClrTx/>
              <a:buSzTx/>
              <a:buFontTx/>
              <a:buNone/>
              <a:defRPr sz="900">
                <a:solidFill>
                  <a:schemeClr val="accent1"/>
                </a:solidFill>
              </a:defRPr>
            </a:lvl1pPr>
            <a:lvl2pPr marL="0" indent="114300">
              <a:lnSpc>
                <a:spcPct val="100000"/>
              </a:lnSpc>
              <a:buClrTx/>
              <a:buSzTx/>
              <a:buFontTx/>
              <a:buNone/>
              <a:defRPr sz="900">
                <a:solidFill>
                  <a:schemeClr val="accent1"/>
                </a:solidFill>
              </a:defRPr>
            </a:lvl2pPr>
            <a:lvl3pPr marL="0" indent="114300">
              <a:lnSpc>
                <a:spcPct val="100000"/>
              </a:lnSpc>
              <a:buClrTx/>
              <a:buSzTx/>
              <a:buFontTx/>
              <a:buNone/>
              <a:defRPr sz="900">
                <a:solidFill>
                  <a:schemeClr val="accent1"/>
                </a:solidFill>
              </a:defRPr>
            </a:lvl3pPr>
            <a:lvl4pPr marL="0" indent="114300">
              <a:lnSpc>
                <a:spcPct val="100000"/>
              </a:lnSpc>
              <a:buClrTx/>
              <a:buSzTx/>
              <a:buFontTx/>
              <a:buNone/>
              <a:defRPr sz="900">
                <a:solidFill>
                  <a:schemeClr val="accent1"/>
                </a:solidFill>
              </a:defRPr>
            </a:lvl4pPr>
            <a:lvl5pPr marL="0" indent="114300">
              <a:lnSpc>
                <a:spcPct val="100000"/>
              </a:lnSpc>
              <a:buClrTx/>
              <a:buSzTx/>
              <a:buFontTx/>
              <a:buNone/>
              <a:defRPr sz="900">
                <a:solidFill>
                  <a:schemeClr val="accent1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2" name="Номер слайда"/>
          <p:cNvSpPr txBox="1"/>
          <p:nvPr>
            <p:ph type="sldNum" sz="quarter" idx="2"/>
          </p:nvPr>
        </p:nvSpPr>
        <p:spPr>
          <a:xfrm>
            <a:off x="6279549" y="4635137"/>
            <a:ext cx="273653" cy="264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Текст заголовка"/>
          <p:cNvSpPr txBox="1"/>
          <p:nvPr>
            <p:ph type="title"/>
          </p:nvPr>
        </p:nvSpPr>
        <p:spPr>
          <a:xfrm>
            <a:off x="4893700" y="1737498"/>
            <a:ext cx="3530406" cy="606605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30" name="Уровень текста 1…"/>
          <p:cNvSpPr txBox="1"/>
          <p:nvPr>
            <p:ph type="body" sz="quarter" idx="1"/>
          </p:nvPr>
        </p:nvSpPr>
        <p:spPr>
          <a:xfrm>
            <a:off x="4893700" y="2746375"/>
            <a:ext cx="3457500" cy="14205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114300">
              <a:lnSpc>
                <a:spcPct val="100000"/>
              </a:lnSpc>
              <a:buClrTx/>
              <a:buSzTx/>
              <a:buFontTx/>
              <a:buNone/>
              <a:defRPr sz="1100"/>
            </a:lvl1pPr>
            <a:lvl2pPr marL="0" indent="114300">
              <a:lnSpc>
                <a:spcPct val="100000"/>
              </a:lnSpc>
              <a:buClrTx/>
              <a:buSzTx/>
              <a:buFontTx/>
              <a:buNone/>
              <a:defRPr sz="1100"/>
            </a:lvl2pPr>
            <a:lvl3pPr marL="0" indent="114300">
              <a:lnSpc>
                <a:spcPct val="100000"/>
              </a:lnSpc>
              <a:buClrTx/>
              <a:buSzTx/>
              <a:buFontTx/>
              <a:buNone/>
              <a:defRPr sz="1100"/>
            </a:lvl3pPr>
            <a:lvl4pPr marL="0" indent="114300">
              <a:lnSpc>
                <a:spcPct val="100000"/>
              </a:lnSpc>
              <a:buClrTx/>
              <a:buSzTx/>
              <a:buFontTx/>
              <a:buNone/>
              <a:defRPr sz="1100"/>
            </a:lvl4pPr>
            <a:lvl5pPr marL="0" indent="114300">
              <a:lnSpc>
                <a:spcPct val="100000"/>
              </a:lnSpc>
              <a:buClrTx/>
              <a:buSzTx/>
              <a:buFontTx/>
              <a:buNone/>
              <a:defRPr sz="11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1" name="Номер слайда"/>
          <p:cNvSpPr txBox="1"/>
          <p:nvPr>
            <p:ph type="sldNum" sz="quarter" idx="2"/>
          </p:nvPr>
        </p:nvSpPr>
        <p:spPr>
          <a:xfrm>
            <a:off x="6279549" y="4635137"/>
            <a:ext cx="273653" cy="264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Уровень текста 1…"/>
          <p:cNvSpPr txBox="1"/>
          <p:nvPr>
            <p:ph type="body" sz="quarter" idx="1"/>
          </p:nvPr>
        </p:nvSpPr>
        <p:spPr>
          <a:xfrm>
            <a:off x="819929" y="3340125"/>
            <a:ext cx="1889402" cy="50250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114300" algn="ctr">
              <a:lnSpc>
                <a:spcPct val="100000"/>
              </a:lnSpc>
              <a:buClrTx/>
              <a:buSzTx/>
              <a:buFontTx/>
              <a:buNone/>
              <a:defRPr sz="1100"/>
            </a:lvl1pPr>
            <a:lvl2pPr marL="0" indent="114300" algn="ctr">
              <a:lnSpc>
                <a:spcPct val="100000"/>
              </a:lnSpc>
              <a:buClrTx/>
              <a:buSzTx/>
              <a:buFontTx/>
              <a:buNone/>
              <a:defRPr sz="1100"/>
            </a:lvl2pPr>
            <a:lvl3pPr marL="0" indent="114300" algn="ctr">
              <a:lnSpc>
                <a:spcPct val="100000"/>
              </a:lnSpc>
              <a:buClrTx/>
              <a:buSzTx/>
              <a:buFontTx/>
              <a:buNone/>
              <a:defRPr sz="1100"/>
            </a:lvl3pPr>
            <a:lvl4pPr marL="0" indent="114300" algn="ctr">
              <a:lnSpc>
                <a:spcPct val="100000"/>
              </a:lnSpc>
              <a:buClrTx/>
              <a:buSzTx/>
              <a:buFontTx/>
              <a:buNone/>
              <a:defRPr sz="1100"/>
            </a:lvl4pPr>
            <a:lvl5pPr marL="0" indent="114300" algn="ctr">
              <a:lnSpc>
                <a:spcPct val="100000"/>
              </a:lnSpc>
              <a:buClrTx/>
              <a:buSzTx/>
              <a:buFontTx/>
              <a:buNone/>
              <a:defRPr sz="11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9" name="Текст заголовка"/>
          <p:cNvSpPr txBox="1"/>
          <p:nvPr>
            <p:ph type="title"/>
          </p:nvPr>
        </p:nvSpPr>
        <p:spPr>
          <a:xfrm>
            <a:off x="726630" y="3274550"/>
            <a:ext cx="2076002" cy="196206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40" name="Номер слайда"/>
          <p:cNvSpPr txBox="1"/>
          <p:nvPr>
            <p:ph type="sldNum" sz="quarter" idx="2"/>
          </p:nvPr>
        </p:nvSpPr>
        <p:spPr>
          <a:xfrm>
            <a:off x="6279549" y="4635137"/>
            <a:ext cx="273653" cy="264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Текст заголовка"/>
          <p:cNvSpPr txBox="1"/>
          <p:nvPr>
            <p:ph type="title"/>
          </p:nvPr>
        </p:nvSpPr>
        <p:spPr>
          <a:xfrm>
            <a:off x="1557930" y="2064011"/>
            <a:ext cx="2076001" cy="196206"/>
          </a:xfrm>
          <a:prstGeom prst="rect">
            <a:avLst/>
          </a:prstGeom>
        </p:spPr>
        <p:txBody>
          <a:bodyPr/>
          <a:lstStyle>
            <a:lvl1pPr algn="l">
              <a:defRPr sz="1100">
                <a:solidFill>
                  <a:schemeClr val="accent1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48" name="Номер слайда"/>
          <p:cNvSpPr txBox="1"/>
          <p:nvPr>
            <p:ph type="sldNum" sz="quarter" idx="2"/>
          </p:nvPr>
        </p:nvSpPr>
        <p:spPr>
          <a:xfrm>
            <a:off x="6279549" y="4635137"/>
            <a:ext cx="273653" cy="264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Текст заголовка"/>
          <p:cNvSpPr txBox="1"/>
          <p:nvPr>
            <p:ph type="title"/>
          </p:nvPr>
        </p:nvSpPr>
        <p:spPr>
          <a:xfrm>
            <a:off x="5393880" y="2071888"/>
            <a:ext cx="2076004" cy="196206"/>
          </a:xfrm>
          <a:prstGeom prst="rect">
            <a:avLst/>
          </a:prstGeom>
        </p:spPr>
        <p:txBody>
          <a:bodyPr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56" name="Номер слайда"/>
          <p:cNvSpPr txBox="1"/>
          <p:nvPr>
            <p:ph type="sldNum" sz="quarter" idx="2"/>
          </p:nvPr>
        </p:nvSpPr>
        <p:spPr>
          <a:xfrm>
            <a:off x="6279549" y="4635137"/>
            <a:ext cx="273653" cy="264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Уровень текста 1…"/>
          <p:cNvSpPr txBox="1"/>
          <p:nvPr>
            <p:ph type="body" sz="quarter" idx="1"/>
          </p:nvPr>
        </p:nvSpPr>
        <p:spPr>
          <a:xfrm>
            <a:off x="3874949" y="3625074"/>
            <a:ext cx="1394106" cy="50250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114300" algn="ctr">
              <a:lnSpc>
                <a:spcPct val="100000"/>
              </a:lnSpc>
              <a:buClrTx/>
              <a:buSzTx/>
              <a:buFontTx/>
              <a:buNone/>
              <a:defRPr sz="1000"/>
            </a:lvl1pPr>
            <a:lvl2pPr marL="0" indent="114300" algn="ctr">
              <a:lnSpc>
                <a:spcPct val="100000"/>
              </a:lnSpc>
              <a:buClrTx/>
              <a:buSzTx/>
              <a:buFontTx/>
              <a:buNone/>
              <a:defRPr sz="1000"/>
            </a:lvl2pPr>
            <a:lvl3pPr marL="0" indent="114300" algn="ctr">
              <a:lnSpc>
                <a:spcPct val="100000"/>
              </a:lnSpc>
              <a:buClrTx/>
              <a:buSzTx/>
              <a:buFontTx/>
              <a:buNone/>
              <a:defRPr sz="1000"/>
            </a:lvl3pPr>
            <a:lvl4pPr marL="0" indent="114300" algn="ctr">
              <a:lnSpc>
                <a:spcPct val="100000"/>
              </a:lnSpc>
              <a:buClrTx/>
              <a:buSzTx/>
              <a:buFontTx/>
              <a:buNone/>
              <a:defRPr sz="1000"/>
            </a:lvl4pPr>
            <a:lvl5pPr marL="0" indent="114300" algn="ctr">
              <a:lnSpc>
                <a:spcPct val="100000"/>
              </a:lnSpc>
              <a:buClrTx/>
              <a:buSzTx/>
              <a:buFontTx/>
              <a:buNone/>
              <a:defRPr sz="10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4" name="Текст заголовка"/>
          <p:cNvSpPr txBox="1"/>
          <p:nvPr>
            <p:ph type="title"/>
          </p:nvPr>
        </p:nvSpPr>
        <p:spPr>
          <a:xfrm>
            <a:off x="3533992" y="3503374"/>
            <a:ext cx="2076003" cy="19620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65" name="Номер слайда"/>
          <p:cNvSpPr txBox="1"/>
          <p:nvPr>
            <p:ph type="sldNum" sz="quarter" idx="2"/>
          </p:nvPr>
        </p:nvSpPr>
        <p:spPr>
          <a:xfrm>
            <a:off x="6279549" y="4635137"/>
            <a:ext cx="273653" cy="264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1_1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7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Уровень текста 1…"/>
          <p:cNvSpPr txBox="1"/>
          <p:nvPr>
            <p:ph type="body" sz="quarter" idx="1"/>
          </p:nvPr>
        </p:nvSpPr>
        <p:spPr>
          <a:xfrm>
            <a:off x="3874944" y="3523424"/>
            <a:ext cx="1394106" cy="50250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114300" algn="ctr">
              <a:lnSpc>
                <a:spcPct val="100000"/>
              </a:lnSpc>
              <a:buClrTx/>
              <a:buSzTx/>
              <a:buFontTx/>
              <a:buNone/>
              <a:defRPr sz="900">
                <a:solidFill>
                  <a:srgbClr val="E3E9ED"/>
                </a:solidFill>
              </a:defRPr>
            </a:lvl1pPr>
            <a:lvl2pPr marL="0" indent="114300" algn="ctr">
              <a:lnSpc>
                <a:spcPct val="100000"/>
              </a:lnSpc>
              <a:buClrTx/>
              <a:buSzTx/>
              <a:buFontTx/>
              <a:buNone/>
              <a:defRPr sz="900">
                <a:solidFill>
                  <a:srgbClr val="E3E9ED"/>
                </a:solidFill>
              </a:defRPr>
            </a:lvl2pPr>
            <a:lvl3pPr marL="0" indent="114300" algn="ctr">
              <a:lnSpc>
                <a:spcPct val="100000"/>
              </a:lnSpc>
              <a:buClrTx/>
              <a:buSzTx/>
              <a:buFontTx/>
              <a:buNone/>
              <a:defRPr sz="900">
                <a:solidFill>
                  <a:srgbClr val="E3E9ED"/>
                </a:solidFill>
              </a:defRPr>
            </a:lvl3pPr>
            <a:lvl4pPr marL="0" indent="114300" algn="ctr">
              <a:lnSpc>
                <a:spcPct val="100000"/>
              </a:lnSpc>
              <a:buClrTx/>
              <a:buSzTx/>
              <a:buFontTx/>
              <a:buNone/>
              <a:defRPr sz="900">
                <a:solidFill>
                  <a:srgbClr val="E3E9ED"/>
                </a:solidFill>
              </a:defRPr>
            </a:lvl4pPr>
            <a:lvl5pPr marL="0" indent="114300" algn="ctr">
              <a:lnSpc>
                <a:spcPct val="100000"/>
              </a:lnSpc>
              <a:buClrTx/>
              <a:buSzTx/>
              <a:buFontTx/>
              <a:buNone/>
              <a:defRPr sz="900">
                <a:solidFill>
                  <a:srgbClr val="E3E9ED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1" name="Текст заголовка"/>
          <p:cNvSpPr txBox="1"/>
          <p:nvPr>
            <p:ph type="title"/>
          </p:nvPr>
        </p:nvSpPr>
        <p:spPr>
          <a:xfrm>
            <a:off x="3533992" y="3422224"/>
            <a:ext cx="2076003" cy="196206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rgbClr val="E3E9ED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82" name="Номер слайда"/>
          <p:cNvSpPr txBox="1"/>
          <p:nvPr>
            <p:ph type="sldNum" sz="quarter" idx="2"/>
          </p:nvPr>
        </p:nvSpPr>
        <p:spPr>
          <a:xfrm>
            <a:off x="6279549" y="4635137"/>
            <a:ext cx="273653" cy="264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311698" y="644548"/>
            <a:ext cx="8520604" cy="6066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 anchor="b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5103812" y="1828800"/>
            <a:ext cx="3581401" cy="331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6279549" y="4635137"/>
            <a:ext cx="273652" cy="264251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Black"/>
          <a:ea typeface="Roboto Black"/>
          <a:cs typeface="Roboto Black"/>
          <a:sym typeface="Roboto Black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Black"/>
          <a:ea typeface="Roboto Black"/>
          <a:cs typeface="Roboto Black"/>
          <a:sym typeface="Roboto Black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Black"/>
          <a:ea typeface="Roboto Black"/>
          <a:cs typeface="Roboto Black"/>
          <a:sym typeface="Roboto Black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Black"/>
          <a:ea typeface="Roboto Black"/>
          <a:cs typeface="Roboto Black"/>
          <a:sym typeface="Roboto Black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Black"/>
          <a:ea typeface="Roboto Black"/>
          <a:cs typeface="Roboto Black"/>
          <a:sym typeface="Roboto Black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Black"/>
          <a:ea typeface="Roboto Black"/>
          <a:cs typeface="Roboto Black"/>
          <a:sym typeface="Roboto Black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Black"/>
          <a:ea typeface="Roboto Black"/>
          <a:cs typeface="Roboto Black"/>
          <a:sym typeface="Roboto Black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Black"/>
          <a:ea typeface="Roboto Black"/>
          <a:cs typeface="Roboto Black"/>
          <a:sym typeface="Roboto Black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FFFFFF"/>
          </a:solidFill>
          <a:uFillTx/>
          <a:latin typeface="Roboto Black"/>
          <a:ea typeface="Roboto Black"/>
          <a:cs typeface="Roboto Black"/>
          <a:sym typeface="Roboto Black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FFFFFF"/>
          </a:solidFill>
          <a:uFillTx/>
          <a:latin typeface="Roboto Light"/>
          <a:ea typeface="Roboto Light"/>
          <a:cs typeface="Roboto Light"/>
          <a:sym typeface="Roboto Light"/>
        </a:defRPr>
      </a:lvl1pPr>
      <a:lvl2pPr marL="1005114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FFFFFF"/>
          </a:solidFill>
          <a:uFillTx/>
          <a:latin typeface="Roboto Light"/>
          <a:ea typeface="Roboto Light"/>
          <a:cs typeface="Roboto Light"/>
          <a:sym typeface="Roboto Light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FFFFFF"/>
          </a:solidFill>
          <a:uFillTx/>
          <a:latin typeface="Roboto Light"/>
          <a:ea typeface="Roboto Light"/>
          <a:cs typeface="Roboto Light"/>
          <a:sym typeface="Roboto Light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FFFFFF"/>
          </a:solidFill>
          <a:uFillTx/>
          <a:latin typeface="Roboto Light"/>
          <a:ea typeface="Roboto Light"/>
          <a:cs typeface="Roboto Light"/>
          <a:sym typeface="Roboto Light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FFFFFF"/>
          </a:solidFill>
          <a:uFillTx/>
          <a:latin typeface="Roboto Light"/>
          <a:ea typeface="Roboto Light"/>
          <a:cs typeface="Roboto Light"/>
          <a:sym typeface="Roboto Light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FFFFFF"/>
          </a:solidFill>
          <a:uFillTx/>
          <a:latin typeface="Roboto Light"/>
          <a:ea typeface="Roboto Light"/>
          <a:cs typeface="Roboto Light"/>
          <a:sym typeface="Roboto Light"/>
        </a:defRPr>
      </a:lvl6pPr>
      <a:lvl7pPr marL="3291113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rgbClr val="FFFFFF"/>
          </a:solidFill>
          <a:uFillTx/>
          <a:latin typeface="Roboto Light"/>
          <a:ea typeface="Roboto Light"/>
          <a:cs typeface="Roboto Light"/>
          <a:sym typeface="Roboto Light"/>
        </a:defRPr>
      </a:lvl7pPr>
      <a:lvl8pPr marL="3748313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rgbClr val="FFFFFF"/>
          </a:solidFill>
          <a:uFillTx/>
          <a:latin typeface="Roboto Light"/>
          <a:ea typeface="Roboto Light"/>
          <a:cs typeface="Roboto Light"/>
          <a:sym typeface="Roboto Light"/>
        </a:defRPr>
      </a:lvl8pPr>
      <a:lvl9pPr marL="4205513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rgbClr val="FFFFFF"/>
          </a:solidFill>
          <a:uFillTx/>
          <a:latin typeface="Roboto Light"/>
          <a:ea typeface="Roboto Light"/>
          <a:cs typeface="Roboto Light"/>
          <a:sym typeface="Roboto Light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105;p20"/>
          <p:cNvSpPr txBox="1"/>
          <p:nvPr>
            <p:ph type="ctrTitle"/>
          </p:nvPr>
        </p:nvSpPr>
        <p:spPr>
          <a:xfrm>
            <a:off x="2910935" y="2876549"/>
            <a:ext cx="5671947" cy="758069"/>
          </a:xfrm>
          <a:prstGeom prst="rect">
            <a:avLst/>
          </a:prstGeom>
        </p:spPr>
        <p:txBody>
          <a:bodyPr anchor="t"/>
          <a:lstStyle>
            <a:lvl1pPr defTabSz="594359">
              <a:defRPr sz="1900">
                <a:solidFill>
                  <a:srgbClr val="FFFFFF"/>
                </a:solidFill>
              </a:defRPr>
            </a:lvl1pPr>
          </a:lstStyle>
          <a:p>
            <a:pPr/>
            <a:r>
              <a:t>Команда «С труднопроизносимый названием»</a:t>
            </a:r>
          </a:p>
        </p:txBody>
      </p:sp>
      <p:sp>
        <p:nvSpPr>
          <p:cNvPr id="99" name="Google Shape;106;p20"/>
          <p:cNvSpPr txBox="1"/>
          <p:nvPr>
            <p:ph type="subTitle" sz="quarter" idx="1"/>
          </p:nvPr>
        </p:nvSpPr>
        <p:spPr>
          <a:xfrm>
            <a:off x="3705778" y="3634611"/>
            <a:ext cx="4853455" cy="403994"/>
          </a:xfrm>
          <a:prstGeom prst="rect">
            <a:avLst/>
          </a:prstGeom>
        </p:spPr>
        <p:txBody>
          <a:bodyPr/>
          <a:lstStyle>
            <a:lvl1pPr indent="0" defTabSz="214518">
              <a:defRPr sz="1288"/>
            </a:lvl1pPr>
          </a:lstStyle>
          <a:p>
            <a:pPr/>
            <a:r>
              <a:t>Разработка алгоритма движения беспилотного автомобиля</a:t>
            </a:r>
          </a:p>
        </p:txBody>
      </p:sp>
      <p:sp>
        <p:nvSpPr>
          <p:cNvPr id="100" name="Google Shape;105;p20"/>
          <p:cNvSpPr txBox="1"/>
          <p:nvPr/>
        </p:nvSpPr>
        <p:spPr>
          <a:xfrm>
            <a:off x="2885535" y="2292349"/>
            <a:ext cx="5671947" cy="758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normAutofit fontScale="100000" lnSpcReduction="0"/>
          </a:bodyPr>
          <a:lstStyle>
            <a:lvl1pPr algn="r" defTabSz="594359">
              <a:defRPr sz="19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Хакатон FIT-M 2021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5;p20"/>
          <p:cNvSpPr txBox="1"/>
          <p:nvPr>
            <p:ph type="ctrTitle"/>
          </p:nvPr>
        </p:nvSpPr>
        <p:spPr>
          <a:xfrm>
            <a:off x="2118775" y="3605295"/>
            <a:ext cx="4906451" cy="741394"/>
          </a:xfrm>
          <a:prstGeom prst="rect">
            <a:avLst/>
          </a:prstGeom>
        </p:spPr>
        <p:txBody>
          <a:bodyPr anchor="t"/>
          <a:lstStyle>
            <a:lvl1pPr algn="ctr" defTabSz="530351">
              <a:defRPr sz="1700">
                <a:solidFill>
                  <a:srgbClr val="171536"/>
                </a:solidFill>
              </a:defRPr>
            </a:lvl1pPr>
          </a:lstStyle>
          <a:p>
            <a:pPr/>
            <a:r>
              <a:t>Команда «С труднопроизносымым названием»</a:t>
            </a:r>
          </a:p>
        </p:txBody>
      </p:sp>
      <p:sp>
        <p:nvSpPr>
          <p:cNvPr id="103" name="Прямоугольник 10"/>
          <p:cNvSpPr txBox="1"/>
          <p:nvPr/>
        </p:nvSpPr>
        <p:spPr>
          <a:xfrm>
            <a:off x="3677110" y="2586746"/>
            <a:ext cx="1326779" cy="110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8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Брагин Алексей</a:t>
            </a:r>
          </a:p>
          <a:p>
            <a:pPr algn="ctr">
              <a:defRPr sz="8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Александрович</a:t>
            </a:r>
          </a:p>
          <a:p>
            <a:pPr algn="ctr">
              <a:defRPr sz="8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email: alextest2805@gmail.com</a:t>
            </a:r>
          </a:p>
          <a:p>
            <a:pPr algn="ctr">
              <a:defRPr sz="8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(Telegram: @ab2805)</a:t>
            </a:r>
          </a:p>
          <a:p>
            <a:pPr algn="ctr">
              <a:defRPr sz="8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Капитан, кандидат технических наук., ML, AI, backend</a:t>
            </a:r>
          </a:p>
        </p:txBody>
      </p:sp>
      <p:sp>
        <p:nvSpPr>
          <p:cNvPr id="104" name="object 27"/>
          <p:cNvSpPr txBox="1"/>
          <p:nvPr>
            <p:ph type="sldNum" sz="quarter" idx="4294967295"/>
          </p:nvPr>
        </p:nvSpPr>
        <p:spPr>
          <a:xfrm>
            <a:off x="8743949" y="4756148"/>
            <a:ext cx="156035" cy="215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>
            <a:lvl1pPr indent="38100" algn="l">
              <a:defRPr b="1" spc="50" sz="14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105" name="Google Shape;208;gbb236b203e_0_183" descr="Google Shape;208;gbb236b203e_0_18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73109" y="952066"/>
            <a:ext cx="1534780" cy="15347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258;p22"/>
          <p:cNvSpPr txBox="1"/>
          <p:nvPr>
            <p:ph type="title"/>
          </p:nvPr>
        </p:nvSpPr>
        <p:spPr>
          <a:xfrm>
            <a:off x="4893700" y="1737498"/>
            <a:ext cx="3530406" cy="606605"/>
          </a:xfrm>
          <a:prstGeom prst="rect">
            <a:avLst/>
          </a:prstGeom>
        </p:spPr>
        <p:txBody>
          <a:bodyPr/>
          <a:lstStyle>
            <a:lvl1pPr defTabSz="850391">
              <a:defRPr sz="2700">
                <a:solidFill>
                  <a:srgbClr val="171536"/>
                </a:solidFill>
              </a:defRPr>
            </a:lvl1pPr>
          </a:lstStyle>
          <a:p>
            <a:pPr/>
            <a:r>
              <a:t>Описание кейса</a:t>
            </a:r>
          </a:p>
        </p:txBody>
      </p:sp>
      <p:sp>
        <p:nvSpPr>
          <p:cNvPr id="108" name="Google Shape;259;p22"/>
          <p:cNvSpPr txBox="1"/>
          <p:nvPr>
            <p:ph type="body" sz="quarter" idx="1"/>
          </p:nvPr>
        </p:nvSpPr>
        <p:spPr>
          <a:xfrm>
            <a:off x="4930152" y="2676526"/>
            <a:ext cx="3457500" cy="1036218"/>
          </a:xfrm>
          <a:prstGeom prst="rect">
            <a:avLst/>
          </a:prstGeom>
        </p:spPr>
        <p:txBody>
          <a:bodyPr/>
          <a:lstStyle/>
          <a:p>
            <a:pPr indent="0" algn="just" defTabSz="402336">
              <a:defRPr>
                <a:solidFill>
                  <a:srgbClr val="030303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Разработать алгоритм движения беспилотного транспорта.</a:t>
            </a:r>
          </a:p>
          <a:p>
            <a:pPr indent="0" algn="just" defTabSz="402336">
              <a:defRPr>
                <a:solidFill>
                  <a:srgbClr val="030303"/>
                </a:solidFill>
                <a:latin typeface="+mn-lt"/>
                <a:ea typeface="+mn-ea"/>
                <a:cs typeface="+mn-cs"/>
                <a:sym typeface="Arial"/>
              </a:defRPr>
            </a:pPr>
          </a:p>
          <a:p>
            <a:pPr indent="0" algn="just" defTabSz="402336">
              <a:defRPr>
                <a:solidFill>
                  <a:srgbClr val="030303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Визуализировать движение беспилотного автомобиля по заданной траектории</a:t>
            </a:r>
          </a:p>
        </p:txBody>
      </p:sp>
      <p:sp>
        <p:nvSpPr>
          <p:cNvPr id="109" name="Google Shape;295;p24"/>
          <p:cNvSpPr/>
          <p:nvPr/>
        </p:nvSpPr>
        <p:spPr>
          <a:xfrm>
            <a:off x="1953596" y="1830077"/>
            <a:ext cx="1094260" cy="20414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511" y="0"/>
                </a:moveTo>
                <a:lnTo>
                  <a:pt x="19089" y="0"/>
                </a:lnTo>
                <a:cubicBezTo>
                  <a:pt x="20480" y="0"/>
                  <a:pt x="21600" y="608"/>
                  <a:pt x="21600" y="1353"/>
                </a:cubicBezTo>
                <a:lnTo>
                  <a:pt x="21600" y="20247"/>
                </a:lnTo>
                <a:cubicBezTo>
                  <a:pt x="21600" y="20992"/>
                  <a:pt x="20480" y="21600"/>
                  <a:pt x="19089" y="21600"/>
                </a:cubicBezTo>
                <a:lnTo>
                  <a:pt x="2511" y="21600"/>
                </a:lnTo>
                <a:cubicBezTo>
                  <a:pt x="1121" y="21600"/>
                  <a:pt x="0" y="20992"/>
                  <a:pt x="0" y="20247"/>
                </a:cubicBezTo>
                <a:lnTo>
                  <a:pt x="0" y="1353"/>
                </a:lnTo>
                <a:cubicBezTo>
                  <a:pt x="0" y="608"/>
                  <a:pt x="1121" y="0"/>
                  <a:pt x="2511" y="0"/>
                </a:cubicBezTo>
                <a:close/>
              </a:path>
            </a:pathLst>
          </a:custGeom>
          <a:ln w="30475">
            <a:solidFill>
              <a:srgbClr val="171536"/>
            </a:solidFill>
            <a:miter lim="48755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10" name="Google Shape;296;p24"/>
          <p:cNvSpPr/>
          <p:nvPr/>
        </p:nvSpPr>
        <p:spPr>
          <a:xfrm>
            <a:off x="2056875" y="1992183"/>
            <a:ext cx="887049" cy="16284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16" y="0"/>
                </a:moveTo>
                <a:cubicBezTo>
                  <a:pt x="416" y="0"/>
                  <a:pt x="0" y="218"/>
                  <a:pt x="0" y="499"/>
                </a:cubicBezTo>
                <a:lnTo>
                  <a:pt x="0" y="21101"/>
                </a:lnTo>
                <a:cubicBezTo>
                  <a:pt x="0" y="21382"/>
                  <a:pt x="416" y="21600"/>
                  <a:pt x="916" y="21600"/>
                </a:cubicBezTo>
                <a:lnTo>
                  <a:pt x="20684" y="21600"/>
                </a:lnTo>
                <a:cubicBezTo>
                  <a:pt x="21200" y="21600"/>
                  <a:pt x="21600" y="21382"/>
                  <a:pt x="21600" y="21101"/>
                </a:cubicBezTo>
                <a:lnTo>
                  <a:pt x="21600" y="499"/>
                </a:lnTo>
                <a:cubicBezTo>
                  <a:pt x="21600" y="218"/>
                  <a:pt x="21200" y="0"/>
                  <a:pt x="20684" y="0"/>
                </a:cubicBezTo>
                <a:close/>
              </a:path>
            </a:pathLst>
          </a:custGeom>
          <a:ln w="30475">
            <a:solidFill>
              <a:srgbClr val="171536"/>
            </a:solidFill>
            <a:miter lim="48755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11" name="Google Shape;297;p24"/>
          <p:cNvSpPr/>
          <p:nvPr/>
        </p:nvSpPr>
        <p:spPr>
          <a:xfrm>
            <a:off x="2422348" y="3661126"/>
            <a:ext cx="156396" cy="156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02" h="21600" fill="norm" stroke="1" extrusionOk="0">
                <a:moveTo>
                  <a:pt x="9279" y="0"/>
                </a:moveTo>
                <a:cubicBezTo>
                  <a:pt x="1027" y="0"/>
                  <a:pt x="-3098" y="11616"/>
                  <a:pt x="2726" y="18417"/>
                </a:cubicBezTo>
                <a:cubicBezTo>
                  <a:pt x="4610" y="20616"/>
                  <a:pt x="6925" y="21600"/>
                  <a:pt x="9195" y="21600"/>
                </a:cubicBezTo>
                <a:cubicBezTo>
                  <a:pt x="13945" y="21600"/>
                  <a:pt x="18502" y="17286"/>
                  <a:pt x="18502" y="10767"/>
                </a:cubicBezTo>
                <a:cubicBezTo>
                  <a:pt x="18502" y="4816"/>
                  <a:pt x="14377" y="0"/>
                  <a:pt x="9279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171536"/>
            </a:solidFill>
            <a:miter lim="48755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12" name="Google Shape;298;p24"/>
          <p:cNvSpPr/>
          <p:nvPr/>
        </p:nvSpPr>
        <p:spPr>
          <a:xfrm>
            <a:off x="2392034" y="1893688"/>
            <a:ext cx="217485" cy="355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35" y="0"/>
                </a:moveTo>
                <a:cubicBezTo>
                  <a:pt x="815" y="0"/>
                  <a:pt x="0" y="4567"/>
                  <a:pt x="0" y="10804"/>
                </a:cubicBezTo>
                <a:cubicBezTo>
                  <a:pt x="0" y="16615"/>
                  <a:pt x="815" y="21600"/>
                  <a:pt x="1835" y="21600"/>
                </a:cubicBezTo>
                <a:lnTo>
                  <a:pt x="19767" y="21600"/>
                </a:lnTo>
                <a:cubicBezTo>
                  <a:pt x="20785" y="21600"/>
                  <a:pt x="21533" y="16615"/>
                  <a:pt x="21600" y="10804"/>
                </a:cubicBezTo>
                <a:cubicBezTo>
                  <a:pt x="21533" y="4567"/>
                  <a:pt x="20785" y="0"/>
                  <a:pt x="19767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171536"/>
            </a:solidFill>
            <a:miter lim="48755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13" name="Google Shape;299;p24"/>
          <p:cNvSpPr/>
          <p:nvPr/>
        </p:nvSpPr>
        <p:spPr>
          <a:xfrm>
            <a:off x="2269038" y="3281498"/>
            <a:ext cx="102473" cy="102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96" h="21600" fill="norm" stroke="1" extrusionOk="0">
                <a:moveTo>
                  <a:pt x="9238" y="0"/>
                </a:moveTo>
                <a:cubicBezTo>
                  <a:pt x="1091" y="0"/>
                  <a:pt x="-3104" y="11662"/>
                  <a:pt x="2696" y="18426"/>
                </a:cubicBezTo>
                <a:cubicBezTo>
                  <a:pt x="4615" y="20617"/>
                  <a:pt x="6949" y="21600"/>
                  <a:pt x="9228" y="21600"/>
                </a:cubicBezTo>
                <a:cubicBezTo>
                  <a:pt x="13982" y="21600"/>
                  <a:pt x="18496" y="17319"/>
                  <a:pt x="18496" y="10797"/>
                </a:cubicBezTo>
                <a:cubicBezTo>
                  <a:pt x="18496" y="4750"/>
                  <a:pt x="14423" y="0"/>
                  <a:pt x="9238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171536"/>
            </a:solidFill>
            <a:miter lim="48755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14" name="Google Shape;300;p24"/>
          <p:cNvSpPr/>
          <p:nvPr/>
        </p:nvSpPr>
        <p:spPr>
          <a:xfrm>
            <a:off x="2326376" y="3384105"/>
            <a:ext cx="6" cy="30091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5" name="Google Shape;301;p24"/>
          <p:cNvSpPr/>
          <p:nvPr/>
        </p:nvSpPr>
        <p:spPr>
          <a:xfrm>
            <a:off x="2327062" y="3444292"/>
            <a:ext cx="29408" cy="30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16" name="Google Shape;302;p24"/>
          <p:cNvSpPr/>
          <p:nvPr/>
        </p:nvSpPr>
        <p:spPr>
          <a:xfrm>
            <a:off x="2411184" y="3474384"/>
            <a:ext cx="409677" cy="6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7" name="Google Shape;303;p24"/>
          <p:cNvSpPr/>
          <p:nvPr/>
        </p:nvSpPr>
        <p:spPr>
          <a:xfrm>
            <a:off x="2848261" y="3444292"/>
            <a:ext cx="30095" cy="30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18" name="Google Shape;304;p24"/>
          <p:cNvSpPr/>
          <p:nvPr/>
        </p:nvSpPr>
        <p:spPr>
          <a:xfrm flipV="1">
            <a:off x="2878356" y="3081782"/>
            <a:ext cx="6" cy="307082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9" name="Google Shape;305;p24"/>
          <p:cNvSpPr/>
          <p:nvPr/>
        </p:nvSpPr>
        <p:spPr>
          <a:xfrm>
            <a:off x="2878356" y="3024319"/>
            <a:ext cx="30095" cy="294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20" name="Google Shape;306;p24"/>
          <p:cNvSpPr/>
          <p:nvPr/>
        </p:nvSpPr>
        <p:spPr>
          <a:xfrm>
            <a:off x="2970695" y="3024319"/>
            <a:ext cx="341968" cy="6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1" name="Google Shape;307;p24"/>
          <p:cNvSpPr/>
          <p:nvPr/>
        </p:nvSpPr>
        <p:spPr>
          <a:xfrm>
            <a:off x="3344150" y="3024319"/>
            <a:ext cx="29422" cy="294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22" name="Google Shape;308;p24"/>
          <p:cNvSpPr/>
          <p:nvPr/>
        </p:nvSpPr>
        <p:spPr>
          <a:xfrm>
            <a:off x="3373570" y="3107088"/>
            <a:ext cx="6" cy="292032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3" name="Google Shape;309;p24"/>
          <p:cNvSpPr/>
          <p:nvPr/>
        </p:nvSpPr>
        <p:spPr>
          <a:xfrm>
            <a:off x="3373568" y="3425826"/>
            <a:ext cx="6" cy="30091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4" name="Google Shape;310;p24"/>
          <p:cNvSpPr/>
          <p:nvPr/>
        </p:nvSpPr>
        <p:spPr>
          <a:xfrm>
            <a:off x="1673168" y="2077677"/>
            <a:ext cx="29403" cy="6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5" name="Google Shape;311;p24"/>
          <p:cNvSpPr/>
          <p:nvPr/>
        </p:nvSpPr>
        <p:spPr>
          <a:xfrm>
            <a:off x="1736774" y="2077677"/>
            <a:ext cx="50617" cy="6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6" name="Google Shape;312;p24"/>
          <p:cNvSpPr/>
          <p:nvPr/>
        </p:nvSpPr>
        <p:spPr>
          <a:xfrm>
            <a:off x="1804491" y="2077678"/>
            <a:ext cx="30095" cy="294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27" name="Google Shape;313;p24"/>
          <p:cNvSpPr/>
          <p:nvPr/>
        </p:nvSpPr>
        <p:spPr>
          <a:xfrm>
            <a:off x="1833900" y="2169329"/>
            <a:ext cx="6" cy="464385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8" name="Google Shape;314;p24"/>
          <p:cNvSpPr/>
          <p:nvPr/>
        </p:nvSpPr>
        <p:spPr>
          <a:xfrm>
            <a:off x="1834586" y="2665228"/>
            <a:ext cx="29408" cy="30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29" name="Google Shape;315;p24"/>
          <p:cNvSpPr/>
          <p:nvPr/>
        </p:nvSpPr>
        <p:spPr>
          <a:xfrm>
            <a:off x="1923500" y="2695319"/>
            <a:ext cx="681181" cy="7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0" name="Google Shape;316;p24"/>
          <p:cNvSpPr/>
          <p:nvPr/>
        </p:nvSpPr>
        <p:spPr>
          <a:xfrm>
            <a:off x="2634177" y="2695323"/>
            <a:ext cx="30091" cy="6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1" name="Google Shape;317;p24"/>
          <p:cNvSpPr/>
          <p:nvPr/>
        </p:nvSpPr>
        <p:spPr>
          <a:xfrm>
            <a:off x="2625913" y="2648129"/>
            <a:ext cx="102644" cy="102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21" h="21600" fill="norm" stroke="1" extrusionOk="0">
                <a:moveTo>
                  <a:pt x="9263" y="0"/>
                </a:moveTo>
                <a:cubicBezTo>
                  <a:pt x="994" y="0"/>
                  <a:pt x="-3079" y="11624"/>
                  <a:pt x="2721" y="18371"/>
                </a:cubicBezTo>
                <a:cubicBezTo>
                  <a:pt x="4602" y="20602"/>
                  <a:pt x="6921" y="21600"/>
                  <a:pt x="9199" y="21600"/>
                </a:cubicBezTo>
                <a:cubicBezTo>
                  <a:pt x="13954" y="21600"/>
                  <a:pt x="18521" y="17264"/>
                  <a:pt x="18521" y="10765"/>
                </a:cubicBezTo>
                <a:cubicBezTo>
                  <a:pt x="18521" y="4880"/>
                  <a:pt x="14324" y="0"/>
                  <a:pt x="9263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171536"/>
            </a:solidFill>
            <a:miter lim="48755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32" name="Google Shape;318;p24"/>
          <p:cNvSpPr/>
          <p:nvPr/>
        </p:nvSpPr>
        <p:spPr>
          <a:xfrm>
            <a:off x="1611608" y="3639225"/>
            <a:ext cx="30091" cy="6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3" name="Google Shape;319;p24"/>
          <p:cNvSpPr/>
          <p:nvPr/>
        </p:nvSpPr>
        <p:spPr>
          <a:xfrm>
            <a:off x="1724455" y="3609821"/>
            <a:ext cx="30109" cy="30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34" name="Google Shape;320;p24"/>
          <p:cNvSpPr/>
          <p:nvPr/>
        </p:nvSpPr>
        <p:spPr>
          <a:xfrm flipV="1">
            <a:off x="1754563" y="3238416"/>
            <a:ext cx="6" cy="313912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5" name="Google Shape;321;p24"/>
          <p:cNvSpPr/>
          <p:nvPr/>
        </p:nvSpPr>
        <p:spPr>
          <a:xfrm>
            <a:off x="1754564" y="3179590"/>
            <a:ext cx="30095" cy="30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36" name="Google Shape;322;p24"/>
          <p:cNvSpPr/>
          <p:nvPr/>
        </p:nvSpPr>
        <p:spPr>
          <a:xfrm>
            <a:off x="1840744" y="3179590"/>
            <a:ext cx="871308" cy="4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7" name="Google Shape;323;p24"/>
          <p:cNvSpPr/>
          <p:nvPr/>
        </p:nvSpPr>
        <p:spPr>
          <a:xfrm>
            <a:off x="2740193" y="3179590"/>
            <a:ext cx="30095" cy="30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38" name="Google Shape;324;p24"/>
          <p:cNvSpPr/>
          <p:nvPr/>
        </p:nvSpPr>
        <p:spPr>
          <a:xfrm>
            <a:off x="2770289" y="3289706"/>
            <a:ext cx="6" cy="30109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9" name="Google Shape;325;p24"/>
          <p:cNvSpPr/>
          <p:nvPr/>
        </p:nvSpPr>
        <p:spPr>
          <a:xfrm>
            <a:off x="2716365" y="3284235"/>
            <a:ext cx="102483" cy="102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95" h="21600" fill="norm" stroke="1" extrusionOk="0">
                <a:moveTo>
                  <a:pt x="9238" y="0"/>
                </a:moveTo>
                <a:cubicBezTo>
                  <a:pt x="1092" y="0"/>
                  <a:pt x="-3105" y="11662"/>
                  <a:pt x="2697" y="18426"/>
                </a:cubicBezTo>
                <a:cubicBezTo>
                  <a:pt x="4616" y="20617"/>
                  <a:pt x="6950" y="21600"/>
                  <a:pt x="9228" y="21600"/>
                </a:cubicBezTo>
                <a:cubicBezTo>
                  <a:pt x="13982" y="21600"/>
                  <a:pt x="18495" y="17319"/>
                  <a:pt x="18495" y="10797"/>
                </a:cubicBezTo>
                <a:cubicBezTo>
                  <a:pt x="18495" y="4750"/>
                  <a:pt x="14422" y="0"/>
                  <a:pt x="9238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171536"/>
            </a:solidFill>
            <a:miter lim="48755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40" name="Google Shape;326;p24"/>
          <p:cNvSpPr/>
          <p:nvPr/>
        </p:nvSpPr>
        <p:spPr>
          <a:xfrm flipV="1">
            <a:off x="2526095" y="3007903"/>
            <a:ext cx="6" cy="29422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1" name="Google Shape;327;p24"/>
          <p:cNvSpPr/>
          <p:nvPr/>
        </p:nvSpPr>
        <p:spPr>
          <a:xfrm flipV="1">
            <a:off x="2526096" y="2548956"/>
            <a:ext cx="6" cy="404881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2" name="Google Shape;328;p24"/>
          <p:cNvSpPr/>
          <p:nvPr/>
        </p:nvSpPr>
        <p:spPr>
          <a:xfrm>
            <a:off x="2526782" y="2492181"/>
            <a:ext cx="29422" cy="30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43" name="Google Shape;329;p24"/>
          <p:cNvSpPr/>
          <p:nvPr/>
        </p:nvSpPr>
        <p:spPr>
          <a:xfrm>
            <a:off x="2615027" y="2492181"/>
            <a:ext cx="904817" cy="4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4" name="Google Shape;330;p24"/>
          <p:cNvSpPr/>
          <p:nvPr/>
        </p:nvSpPr>
        <p:spPr>
          <a:xfrm>
            <a:off x="3549355" y="2462090"/>
            <a:ext cx="30095" cy="300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45" name="Google Shape;331;p24"/>
          <p:cNvSpPr/>
          <p:nvPr/>
        </p:nvSpPr>
        <p:spPr>
          <a:xfrm flipV="1">
            <a:off x="3579448" y="2350597"/>
            <a:ext cx="6" cy="67029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6" name="Google Shape;332;p24"/>
          <p:cNvSpPr/>
          <p:nvPr/>
        </p:nvSpPr>
        <p:spPr>
          <a:xfrm flipV="1">
            <a:off x="3579448" y="2297919"/>
            <a:ext cx="6" cy="30109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7" name="Google Shape;333;p24"/>
          <p:cNvSpPr/>
          <p:nvPr/>
        </p:nvSpPr>
        <p:spPr>
          <a:xfrm>
            <a:off x="2473430" y="3007230"/>
            <a:ext cx="103276" cy="103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30" y="0"/>
                </a:moveTo>
                <a:cubicBezTo>
                  <a:pt x="4865" y="0"/>
                  <a:pt x="0" y="4862"/>
                  <a:pt x="0" y="10870"/>
                </a:cubicBezTo>
                <a:cubicBezTo>
                  <a:pt x="0" y="16879"/>
                  <a:pt x="4865" y="21600"/>
                  <a:pt x="10730" y="21600"/>
                </a:cubicBezTo>
                <a:cubicBezTo>
                  <a:pt x="16738" y="21600"/>
                  <a:pt x="21600" y="16879"/>
                  <a:pt x="21600" y="10870"/>
                </a:cubicBezTo>
                <a:cubicBezTo>
                  <a:pt x="21600" y="4862"/>
                  <a:pt x="16738" y="0"/>
                  <a:pt x="10730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171536"/>
            </a:solidFill>
            <a:miter lim="48755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48" name="Google Shape;334;p24"/>
          <p:cNvSpPr/>
          <p:nvPr/>
        </p:nvSpPr>
        <p:spPr>
          <a:xfrm>
            <a:off x="2811321" y="1640618"/>
            <a:ext cx="6" cy="30091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9" name="Google Shape;335;p24"/>
          <p:cNvSpPr/>
          <p:nvPr/>
        </p:nvSpPr>
        <p:spPr>
          <a:xfrm>
            <a:off x="2811322" y="1728159"/>
            <a:ext cx="6" cy="547134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0" name="Google Shape;336;p24"/>
          <p:cNvSpPr/>
          <p:nvPr/>
        </p:nvSpPr>
        <p:spPr>
          <a:xfrm>
            <a:off x="2781917" y="2304768"/>
            <a:ext cx="30095" cy="294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51" name="Google Shape;337;p24"/>
          <p:cNvSpPr/>
          <p:nvPr/>
        </p:nvSpPr>
        <p:spPr>
          <a:xfrm flipH="1">
            <a:off x="2296285" y="2334172"/>
            <a:ext cx="428122" cy="6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2" name="Google Shape;338;p24"/>
          <p:cNvSpPr/>
          <p:nvPr/>
        </p:nvSpPr>
        <p:spPr>
          <a:xfrm>
            <a:off x="2237458" y="2334173"/>
            <a:ext cx="30095" cy="301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</a:path>
            </a:pathLst>
          </a:custGeom>
          <a:ln w="30475" cap="rnd"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53" name="Google Shape;339;p24"/>
          <p:cNvSpPr/>
          <p:nvPr/>
        </p:nvSpPr>
        <p:spPr>
          <a:xfrm>
            <a:off x="2237458" y="2418992"/>
            <a:ext cx="6" cy="411040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4" name="Google Shape;340;p24"/>
          <p:cNvSpPr/>
          <p:nvPr/>
        </p:nvSpPr>
        <p:spPr>
          <a:xfrm>
            <a:off x="2237458" y="2857429"/>
            <a:ext cx="6" cy="30091"/>
          </a:xfrm>
          <a:prstGeom prst="line">
            <a:avLst/>
          </a:prstGeom>
          <a:ln w="30475" cap="rnd">
            <a:solidFill>
              <a:srgbClr val="171536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5" name="Google Shape;341;p24"/>
          <p:cNvSpPr/>
          <p:nvPr/>
        </p:nvSpPr>
        <p:spPr>
          <a:xfrm>
            <a:off x="2183523" y="2837589"/>
            <a:ext cx="102484" cy="102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94" h="21600" fill="norm" stroke="1" extrusionOk="0">
                <a:moveTo>
                  <a:pt x="9238" y="0"/>
                </a:moveTo>
                <a:cubicBezTo>
                  <a:pt x="1091" y="0"/>
                  <a:pt x="-3106" y="11659"/>
                  <a:pt x="2697" y="18426"/>
                </a:cubicBezTo>
                <a:cubicBezTo>
                  <a:pt x="4616" y="20617"/>
                  <a:pt x="6947" y="21600"/>
                  <a:pt x="9226" y="21600"/>
                </a:cubicBezTo>
                <a:cubicBezTo>
                  <a:pt x="13980" y="21600"/>
                  <a:pt x="18494" y="17316"/>
                  <a:pt x="18494" y="10797"/>
                </a:cubicBezTo>
                <a:cubicBezTo>
                  <a:pt x="18494" y="4895"/>
                  <a:pt x="14421" y="0"/>
                  <a:pt x="9238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171536"/>
            </a:solidFill>
            <a:miter lim="48755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grpSp>
        <p:nvGrpSpPr>
          <p:cNvPr id="160" name="Google Shape;9190;p55"/>
          <p:cNvGrpSpPr/>
          <p:nvPr/>
        </p:nvGrpSpPr>
        <p:grpSpPr>
          <a:xfrm>
            <a:off x="2676198" y="1126727"/>
            <a:ext cx="404285" cy="397900"/>
            <a:chOff x="-1" y="0"/>
            <a:chExt cx="404284" cy="397899"/>
          </a:xfrm>
        </p:grpSpPr>
        <p:sp>
          <p:nvSpPr>
            <p:cNvPr id="156" name="Google Shape;9191;p55"/>
            <p:cNvSpPr/>
            <p:nvPr/>
          </p:nvSpPr>
          <p:spPr>
            <a:xfrm>
              <a:off x="263397" y="46802"/>
              <a:ext cx="69598" cy="86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99" h="21600" fill="norm" stroke="1" extrusionOk="0">
                  <a:moveTo>
                    <a:pt x="10463" y="0"/>
                  </a:moveTo>
                  <a:cubicBezTo>
                    <a:pt x="4331" y="0"/>
                    <a:pt x="144" y="4003"/>
                    <a:pt x="144" y="8540"/>
                  </a:cubicBezTo>
                  <a:cubicBezTo>
                    <a:pt x="-501" y="10402"/>
                    <a:pt x="1106" y="11206"/>
                    <a:pt x="3369" y="11206"/>
                  </a:cubicBezTo>
                  <a:cubicBezTo>
                    <a:pt x="5303" y="11206"/>
                    <a:pt x="6911" y="9869"/>
                    <a:pt x="6911" y="8269"/>
                  </a:cubicBezTo>
                  <a:cubicBezTo>
                    <a:pt x="6911" y="6670"/>
                    <a:pt x="8528" y="5341"/>
                    <a:pt x="10463" y="5341"/>
                  </a:cubicBezTo>
                  <a:cubicBezTo>
                    <a:pt x="12398" y="5341"/>
                    <a:pt x="14005" y="6670"/>
                    <a:pt x="14005" y="8269"/>
                  </a:cubicBezTo>
                  <a:cubicBezTo>
                    <a:pt x="14005" y="9336"/>
                    <a:pt x="13360" y="10140"/>
                    <a:pt x="12070" y="10935"/>
                  </a:cubicBezTo>
                  <a:cubicBezTo>
                    <a:pt x="8845" y="12273"/>
                    <a:pt x="6911" y="15201"/>
                    <a:pt x="6911" y="18671"/>
                  </a:cubicBezTo>
                  <a:cubicBezTo>
                    <a:pt x="6911" y="20271"/>
                    <a:pt x="8528" y="21600"/>
                    <a:pt x="10463" y="21600"/>
                  </a:cubicBezTo>
                  <a:cubicBezTo>
                    <a:pt x="12398" y="21600"/>
                    <a:pt x="14005" y="20271"/>
                    <a:pt x="14005" y="18671"/>
                  </a:cubicBezTo>
                  <a:cubicBezTo>
                    <a:pt x="14005" y="17605"/>
                    <a:pt x="14650" y="16539"/>
                    <a:pt x="15295" y="16268"/>
                  </a:cubicBezTo>
                  <a:cubicBezTo>
                    <a:pt x="18847" y="14668"/>
                    <a:pt x="21099" y="11469"/>
                    <a:pt x="21099" y="8540"/>
                  </a:cubicBezTo>
                  <a:cubicBezTo>
                    <a:pt x="21099" y="3470"/>
                    <a:pt x="16267" y="0"/>
                    <a:pt x="10463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57" name="Google Shape;9192;p55"/>
            <p:cNvSpPr/>
            <p:nvPr/>
          </p:nvSpPr>
          <p:spPr>
            <a:xfrm>
              <a:off x="-2" y="139360"/>
              <a:ext cx="215990" cy="2585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959" y="1955"/>
                  </a:moveTo>
                  <a:cubicBezTo>
                    <a:pt x="12874" y="1955"/>
                    <a:pt x="14471" y="3290"/>
                    <a:pt x="14471" y="4802"/>
                  </a:cubicBezTo>
                  <a:cubicBezTo>
                    <a:pt x="14471" y="6402"/>
                    <a:pt x="12874" y="7646"/>
                    <a:pt x="10959" y="7646"/>
                  </a:cubicBezTo>
                  <a:cubicBezTo>
                    <a:pt x="8939" y="7646"/>
                    <a:pt x="7342" y="6402"/>
                    <a:pt x="7342" y="4802"/>
                  </a:cubicBezTo>
                  <a:cubicBezTo>
                    <a:pt x="7342" y="3290"/>
                    <a:pt x="9044" y="1955"/>
                    <a:pt x="10959" y="1955"/>
                  </a:cubicBezTo>
                  <a:close/>
                  <a:moveTo>
                    <a:pt x="10959" y="9688"/>
                  </a:moveTo>
                  <a:cubicBezTo>
                    <a:pt x="15430" y="9688"/>
                    <a:pt x="19152" y="12800"/>
                    <a:pt x="19152" y="16623"/>
                  </a:cubicBezTo>
                  <a:lnTo>
                    <a:pt x="19152" y="19732"/>
                  </a:lnTo>
                  <a:lnTo>
                    <a:pt x="2661" y="19732"/>
                  </a:lnTo>
                  <a:lnTo>
                    <a:pt x="2661" y="16623"/>
                  </a:lnTo>
                  <a:cubicBezTo>
                    <a:pt x="2661" y="12800"/>
                    <a:pt x="6386" y="9688"/>
                    <a:pt x="10959" y="9688"/>
                  </a:cubicBezTo>
                  <a:close/>
                  <a:moveTo>
                    <a:pt x="10746" y="0"/>
                  </a:moveTo>
                  <a:cubicBezTo>
                    <a:pt x="7555" y="0"/>
                    <a:pt x="4789" y="2223"/>
                    <a:pt x="4789" y="4889"/>
                  </a:cubicBezTo>
                  <a:cubicBezTo>
                    <a:pt x="4789" y="6224"/>
                    <a:pt x="5427" y="7555"/>
                    <a:pt x="6704" y="8444"/>
                  </a:cubicBezTo>
                  <a:cubicBezTo>
                    <a:pt x="2766" y="9779"/>
                    <a:pt x="0" y="12891"/>
                    <a:pt x="0" y="16623"/>
                  </a:cubicBezTo>
                  <a:lnTo>
                    <a:pt x="0" y="20621"/>
                  </a:lnTo>
                  <a:cubicBezTo>
                    <a:pt x="426" y="21157"/>
                    <a:pt x="959" y="21600"/>
                    <a:pt x="1489" y="21600"/>
                  </a:cubicBezTo>
                  <a:lnTo>
                    <a:pt x="20323" y="21600"/>
                  </a:lnTo>
                  <a:cubicBezTo>
                    <a:pt x="21066" y="21600"/>
                    <a:pt x="21600" y="21157"/>
                    <a:pt x="21600" y="20621"/>
                  </a:cubicBezTo>
                  <a:lnTo>
                    <a:pt x="21600" y="16623"/>
                  </a:lnTo>
                  <a:cubicBezTo>
                    <a:pt x="21600" y="12891"/>
                    <a:pt x="18726" y="9779"/>
                    <a:pt x="14896" y="8444"/>
                  </a:cubicBezTo>
                  <a:cubicBezTo>
                    <a:pt x="16068" y="7468"/>
                    <a:pt x="16811" y="6224"/>
                    <a:pt x="16811" y="4889"/>
                  </a:cubicBezTo>
                  <a:cubicBezTo>
                    <a:pt x="16811" y="2223"/>
                    <a:pt x="14150" y="0"/>
                    <a:pt x="10746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58" name="Google Shape;9193;p55"/>
            <p:cNvSpPr/>
            <p:nvPr/>
          </p:nvSpPr>
          <p:spPr>
            <a:xfrm>
              <a:off x="192165" y="-1"/>
              <a:ext cx="212119" cy="210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1" h="21600" fill="norm" stroke="1" extrusionOk="0">
                  <a:moveTo>
                    <a:pt x="10733" y="2292"/>
                  </a:moveTo>
                  <a:cubicBezTo>
                    <a:pt x="15374" y="2292"/>
                    <a:pt x="19155" y="6112"/>
                    <a:pt x="19155" y="10800"/>
                  </a:cubicBezTo>
                  <a:cubicBezTo>
                    <a:pt x="19155" y="15381"/>
                    <a:pt x="15374" y="19200"/>
                    <a:pt x="10733" y="19200"/>
                  </a:cubicBezTo>
                  <a:cubicBezTo>
                    <a:pt x="9221" y="19200"/>
                    <a:pt x="7925" y="18875"/>
                    <a:pt x="6629" y="18110"/>
                  </a:cubicBezTo>
                  <a:cubicBezTo>
                    <a:pt x="6410" y="18002"/>
                    <a:pt x="6088" y="18002"/>
                    <a:pt x="5872" y="18002"/>
                  </a:cubicBezTo>
                  <a:lnTo>
                    <a:pt x="3170" y="18657"/>
                  </a:lnTo>
                  <a:lnTo>
                    <a:pt x="3928" y="16254"/>
                  </a:lnTo>
                  <a:cubicBezTo>
                    <a:pt x="4144" y="15817"/>
                    <a:pt x="3928" y="15599"/>
                    <a:pt x="3818" y="15274"/>
                  </a:cubicBezTo>
                  <a:cubicBezTo>
                    <a:pt x="3064" y="13965"/>
                    <a:pt x="2523" y="12438"/>
                    <a:pt x="2523" y="10800"/>
                  </a:cubicBezTo>
                  <a:cubicBezTo>
                    <a:pt x="2416" y="6001"/>
                    <a:pt x="6194" y="2292"/>
                    <a:pt x="10733" y="2292"/>
                  </a:cubicBezTo>
                  <a:close/>
                  <a:moveTo>
                    <a:pt x="10839" y="0"/>
                  </a:moveTo>
                  <a:cubicBezTo>
                    <a:pt x="4898" y="0"/>
                    <a:pt x="257" y="4910"/>
                    <a:pt x="257" y="10800"/>
                  </a:cubicBezTo>
                  <a:cubicBezTo>
                    <a:pt x="257" y="12656"/>
                    <a:pt x="579" y="14508"/>
                    <a:pt x="1552" y="16146"/>
                  </a:cubicBezTo>
                  <a:lnTo>
                    <a:pt x="41" y="19966"/>
                  </a:lnTo>
                  <a:cubicBezTo>
                    <a:pt x="-69" y="20291"/>
                    <a:pt x="41" y="20727"/>
                    <a:pt x="363" y="21164"/>
                  </a:cubicBezTo>
                  <a:cubicBezTo>
                    <a:pt x="579" y="21382"/>
                    <a:pt x="1011" y="21600"/>
                    <a:pt x="1552" y="21600"/>
                  </a:cubicBezTo>
                  <a:lnTo>
                    <a:pt x="5978" y="20509"/>
                  </a:lnTo>
                  <a:cubicBezTo>
                    <a:pt x="7493" y="21275"/>
                    <a:pt x="9111" y="21600"/>
                    <a:pt x="10839" y="21600"/>
                  </a:cubicBezTo>
                  <a:cubicBezTo>
                    <a:pt x="16780" y="21600"/>
                    <a:pt x="21531" y="16690"/>
                    <a:pt x="21531" y="10800"/>
                  </a:cubicBezTo>
                  <a:cubicBezTo>
                    <a:pt x="21531" y="4799"/>
                    <a:pt x="16670" y="0"/>
                    <a:pt x="10839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59" name="Google Shape;9194;p55"/>
            <p:cNvSpPr/>
            <p:nvPr/>
          </p:nvSpPr>
          <p:spPr>
            <a:xfrm>
              <a:off x="286186" y="139360"/>
              <a:ext cx="23407" cy="24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6" y="0"/>
                  </a:moveTo>
                  <a:cubicBezTo>
                    <a:pt x="4925" y="0"/>
                    <a:pt x="0" y="4707"/>
                    <a:pt x="0" y="11262"/>
                  </a:cubicBezTo>
                  <a:cubicBezTo>
                    <a:pt x="0" y="16893"/>
                    <a:pt x="4925" y="21600"/>
                    <a:pt x="10816" y="21600"/>
                  </a:cubicBezTo>
                  <a:cubicBezTo>
                    <a:pt x="16706" y="21600"/>
                    <a:pt x="21600" y="16893"/>
                    <a:pt x="21600" y="11262"/>
                  </a:cubicBezTo>
                  <a:cubicBezTo>
                    <a:pt x="21600" y="4707"/>
                    <a:pt x="16706" y="0"/>
                    <a:pt x="10816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grpSp>
        <p:nvGrpSpPr>
          <p:cNvPr id="166" name="Google Shape;8251;p53"/>
          <p:cNvGrpSpPr/>
          <p:nvPr/>
        </p:nvGrpSpPr>
        <p:grpSpPr>
          <a:xfrm>
            <a:off x="1229922" y="1776474"/>
            <a:ext cx="342318" cy="339758"/>
            <a:chOff x="0" y="0"/>
            <a:chExt cx="342316" cy="339756"/>
          </a:xfrm>
        </p:grpSpPr>
        <p:sp>
          <p:nvSpPr>
            <p:cNvPr id="161" name="Google Shape;8252;p53"/>
            <p:cNvSpPr/>
            <p:nvPr/>
          </p:nvSpPr>
          <p:spPr>
            <a:xfrm>
              <a:off x="184290" y="240294"/>
              <a:ext cx="99274" cy="363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94" h="21600" fill="norm" stroke="1" extrusionOk="0">
                  <a:moveTo>
                    <a:pt x="2071" y="0"/>
                  </a:moveTo>
                  <a:cubicBezTo>
                    <a:pt x="1540" y="0"/>
                    <a:pt x="1015" y="574"/>
                    <a:pt x="607" y="1694"/>
                  </a:cubicBezTo>
                  <a:cubicBezTo>
                    <a:pt x="-202" y="3961"/>
                    <a:pt x="-202" y="8023"/>
                    <a:pt x="607" y="10290"/>
                  </a:cubicBezTo>
                  <a:cubicBezTo>
                    <a:pt x="3530" y="17983"/>
                    <a:pt x="7103" y="21600"/>
                    <a:pt x="10680" y="21600"/>
                  </a:cubicBezTo>
                  <a:cubicBezTo>
                    <a:pt x="14253" y="21600"/>
                    <a:pt x="17825" y="17524"/>
                    <a:pt x="20583" y="10290"/>
                  </a:cubicBezTo>
                  <a:cubicBezTo>
                    <a:pt x="21398" y="8023"/>
                    <a:pt x="21398" y="3961"/>
                    <a:pt x="20583" y="1694"/>
                  </a:cubicBezTo>
                  <a:cubicBezTo>
                    <a:pt x="20181" y="574"/>
                    <a:pt x="19609" y="0"/>
                    <a:pt x="19042" y="0"/>
                  </a:cubicBezTo>
                  <a:cubicBezTo>
                    <a:pt x="18475" y="0"/>
                    <a:pt x="17908" y="574"/>
                    <a:pt x="17501" y="1694"/>
                  </a:cubicBezTo>
                  <a:cubicBezTo>
                    <a:pt x="15552" y="7119"/>
                    <a:pt x="13031" y="9831"/>
                    <a:pt x="10516" y="9831"/>
                  </a:cubicBezTo>
                  <a:cubicBezTo>
                    <a:pt x="8000" y="9831"/>
                    <a:pt x="5479" y="7119"/>
                    <a:pt x="3530" y="1694"/>
                  </a:cubicBezTo>
                  <a:cubicBezTo>
                    <a:pt x="3128" y="574"/>
                    <a:pt x="2597" y="0"/>
                    <a:pt x="2071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62" name="Google Shape;8253;p53"/>
            <p:cNvSpPr/>
            <p:nvPr/>
          </p:nvSpPr>
          <p:spPr>
            <a:xfrm>
              <a:off x="-1" y="-1"/>
              <a:ext cx="342317" cy="3397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2816" y="1530"/>
                  </a:moveTo>
                  <a:lnTo>
                    <a:pt x="12816" y="6269"/>
                  </a:lnTo>
                  <a:cubicBezTo>
                    <a:pt x="11377" y="6076"/>
                    <a:pt x="10033" y="5738"/>
                    <a:pt x="8640" y="5158"/>
                  </a:cubicBezTo>
                  <a:cubicBezTo>
                    <a:pt x="8570" y="5139"/>
                    <a:pt x="8493" y="5129"/>
                    <a:pt x="8415" y="5129"/>
                  </a:cubicBezTo>
                  <a:cubicBezTo>
                    <a:pt x="8279" y="5129"/>
                    <a:pt x="8138" y="5162"/>
                    <a:pt x="8016" y="5255"/>
                  </a:cubicBezTo>
                  <a:cubicBezTo>
                    <a:pt x="7872" y="5351"/>
                    <a:pt x="7728" y="5545"/>
                    <a:pt x="7728" y="5786"/>
                  </a:cubicBezTo>
                  <a:lnTo>
                    <a:pt x="7728" y="10236"/>
                  </a:lnTo>
                  <a:cubicBezTo>
                    <a:pt x="7552" y="10216"/>
                    <a:pt x="7376" y="10207"/>
                    <a:pt x="7197" y="10207"/>
                  </a:cubicBezTo>
                  <a:cubicBezTo>
                    <a:pt x="6062" y="10207"/>
                    <a:pt x="4911" y="10609"/>
                    <a:pt x="4080" y="11444"/>
                  </a:cubicBezTo>
                  <a:cubicBezTo>
                    <a:pt x="3839" y="11687"/>
                    <a:pt x="3839" y="12122"/>
                    <a:pt x="4080" y="12363"/>
                  </a:cubicBezTo>
                  <a:cubicBezTo>
                    <a:pt x="4201" y="12485"/>
                    <a:pt x="4368" y="12545"/>
                    <a:pt x="4536" y="12545"/>
                  </a:cubicBezTo>
                  <a:cubicBezTo>
                    <a:pt x="4705" y="12545"/>
                    <a:pt x="4872" y="12485"/>
                    <a:pt x="4993" y="12363"/>
                  </a:cubicBezTo>
                  <a:cubicBezTo>
                    <a:pt x="5544" y="11806"/>
                    <a:pt x="6295" y="11507"/>
                    <a:pt x="7050" y="11507"/>
                  </a:cubicBezTo>
                  <a:cubicBezTo>
                    <a:pt x="7277" y="11507"/>
                    <a:pt x="7505" y="11533"/>
                    <a:pt x="7728" y="11590"/>
                  </a:cubicBezTo>
                  <a:lnTo>
                    <a:pt x="7728" y="13283"/>
                  </a:lnTo>
                  <a:cubicBezTo>
                    <a:pt x="7728" y="13863"/>
                    <a:pt x="7776" y="14491"/>
                    <a:pt x="7920" y="15024"/>
                  </a:cubicBezTo>
                  <a:cubicBezTo>
                    <a:pt x="7680" y="15071"/>
                    <a:pt x="7392" y="15217"/>
                    <a:pt x="7056" y="15265"/>
                  </a:cubicBezTo>
                  <a:cubicBezTo>
                    <a:pt x="3792" y="14540"/>
                    <a:pt x="1393" y="11590"/>
                    <a:pt x="1393" y="8205"/>
                  </a:cubicBezTo>
                  <a:lnTo>
                    <a:pt x="1393" y="1530"/>
                  </a:lnTo>
                  <a:lnTo>
                    <a:pt x="1440" y="1530"/>
                  </a:lnTo>
                  <a:cubicBezTo>
                    <a:pt x="3216" y="2160"/>
                    <a:pt x="5232" y="2498"/>
                    <a:pt x="7152" y="2498"/>
                  </a:cubicBezTo>
                  <a:cubicBezTo>
                    <a:pt x="9071" y="2498"/>
                    <a:pt x="11040" y="2207"/>
                    <a:pt x="12816" y="1530"/>
                  </a:cubicBezTo>
                  <a:close/>
                  <a:moveTo>
                    <a:pt x="20448" y="6705"/>
                  </a:moveTo>
                  <a:lnTo>
                    <a:pt x="20448" y="13283"/>
                  </a:lnTo>
                  <a:cubicBezTo>
                    <a:pt x="20448" y="16715"/>
                    <a:pt x="18049" y="19666"/>
                    <a:pt x="14736" y="20392"/>
                  </a:cubicBezTo>
                  <a:cubicBezTo>
                    <a:pt x="11473" y="19666"/>
                    <a:pt x="9120" y="16668"/>
                    <a:pt x="9120" y="13283"/>
                  </a:cubicBezTo>
                  <a:lnTo>
                    <a:pt x="9120" y="6705"/>
                  </a:lnTo>
                  <a:cubicBezTo>
                    <a:pt x="10993" y="7335"/>
                    <a:pt x="12912" y="7672"/>
                    <a:pt x="14736" y="7672"/>
                  </a:cubicBezTo>
                  <a:cubicBezTo>
                    <a:pt x="16656" y="7576"/>
                    <a:pt x="18576" y="7285"/>
                    <a:pt x="20448" y="6705"/>
                  </a:cubicBezTo>
                  <a:close/>
                  <a:moveTo>
                    <a:pt x="655" y="0"/>
                  </a:moveTo>
                  <a:cubicBezTo>
                    <a:pt x="530" y="0"/>
                    <a:pt x="401" y="23"/>
                    <a:pt x="288" y="80"/>
                  </a:cubicBezTo>
                  <a:cubicBezTo>
                    <a:pt x="145" y="224"/>
                    <a:pt x="0" y="418"/>
                    <a:pt x="0" y="660"/>
                  </a:cubicBezTo>
                  <a:lnTo>
                    <a:pt x="0" y="8205"/>
                  </a:lnTo>
                  <a:cubicBezTo>
                    <a:pt x="192" y="12170"/>
                    <a:pt x="3072" y="15748"/>
                    <a:pt x="7009" y="16522"/>
                  </a:cubicBezTo>
                  <a:lnTo>
                    <a:pt x="7248" y="16522"/>
                  </a:lnTo>
                  <a:cubicBezTo>
                    <a:pt x="7632" y="16474"/>
                    <a:pt x="7968" y="16378"/>
                    <a:pt x="8352" y="16232"/>
                  </a:cubicBezTo>
                  <a:cubicBezTo>
                    <a:pt x="9361" y="18941"/>
                    <a:pt x="11712" y="21069"/>
                    <a:pt x="14593" y="21600"/>
                  </a:cubicBezTo>
                  <a:lnTo>
                    <a:pt x="14832" y="21600"/>
                  </a:lnTo>
                  <a:cubicBezTo>
                    <a:pt x="18768" y="20826"/>
                    <a:pt x="21600" y="17248"/>
                    <a:pt x="21600" y="13234"/>
                  </a:cubicBezTo>
                  <a:lnTo>
                    <a:pt x="21600" y="5786"/>
                  </a:lnTo>
                  <a:cubicBezTo>
                    <a:pt x="21600" y="5592"/>
                    <a:pt x="21504" y="5351"/>
                    <a:pt x="21312" y="5255"/>
                  </a:cubicBezTo>
                  <a:cubicBezTo>
                    <a:pt x="21190" y="5162"/>
                    <a:pt x="21050" y="5129"/>
                    <a:pt x="20914" y="5129"/>
                  </a:cubicBezTo>
                  <a:cubicBezTo>
                    <a:pt x="20835" y="5129"/>
                    <a:pt x="20759" y="5139"/>
                    <a:pt x="20689" y="5158"/>
                  </a:cubicBezTo>
                  <a:cubicBezTo>
                    <a:pt x="18768" y="5979"/>
                    <a:pt x="16752" y="6318"/>
                    <a:pt x="14640" y="6318"/>
                  </a:cubicBezTo>
                  <a:lnTo>
                    <a:pt x="14064" y="6318"/>
                  </a:lnTo>
                  <a:lnTo>
                    <a:pt x="14064" y="660"/>
                  </a:lnTo>
                  <a:cubicBezTo>
                    <a:pt x="14064" y="467"/>
                    <a:pt x="13920" y="224"/>
                    <a:pt x="13728" y="80"/>
                  </a:cubicBezTo>
                  <a:cubicBezTo>
                    <a:pt x="13644" y="23"/>
                    <a:pt x="13526" y="0"/>
                    <a:pt x="13406" y="0"/>
                  </a:cubicBezTo>
                  <a:cubicBezTo>
                    <a:pt x="13319" y="0"/>
                    <a:pt x="13232" y="11"/>
                    <a:pt x="13152" y="31"/>
                  </a:cubicBezTo>
                  <a:cubicBezTo>
                    <a:pt x="11232" y="804"/>
                    <a:pt x="9120" y="1191"/>
                    <a:pt x="7009" y="1191"/>
                  </a:cubicBezTo>
                  <a:cubicBezTo>
                    <a:pt x="4944" y="1191"/>
                    <a:pt x="2832" y="757"/>
                    <a:pt x="913" y="31"/>
                  </a:cubicBezTo>
                  <a:cubicBezTo>
                    <a:pt x="832" y="11"/>
                    <a:pt x="745" y="0"/>
                    <a:pt x="655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63" name="Google Shape;8254;p53"/>
            <p:cNvSpPr/>
            <p:nvPr/>
          </p:nvSpPr>
          <p:spPr>
            <a:xfrm>
              <a:off x="42808" y="80573"/>
              <a:ext cx="60467" cy="394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7" h="21600" fill="norm" stroke="1" extrusionOk="0">
                  <a:moveTo>
                    <a:pt x="17328" y="0"/>
                  </a:moveTo>
                  <a:cubicBezTo>
                    <a:pt x="16893" y="0"/>
                    <a:pt x="16450" y="106"/>
                    <a:pt x="15999" y="304"/>
                  </a:cubicBezTo>
                  <a:lnTo>
                    <a:pt x="2034" y="11124"/>
                  </a:lnTo>
                  <a:cubicBezTo>
                    <a:pt x="194" y="12788"/>
                    <a:pt x="-333" y="16117"/>
                    <a:pt x="194" y="18614"/>
                  </a:cubicBezTo>
                  <a:cubicBezTo>
                    <a:pt x="963" y="20437"/>
                    <a:pt x="2301" y="21600"/>
                    <a:pt x="3581" y="21600"/>
                  </a:cubicBezTo>
                  <a:cubicBezTo>
                    <a:pt x="4049" y="21600"/>
                    <a:pt x="4509" y="21441"/>
                    <a:pt x="4935" y="21111"/>
                  </a:cubicBezTo>
                  <a:lnTo>
                    <a:pt x="19160" y="10291"/>
                  </a:lnTo>
                  <a:cubicBezTo>
                    <a:pt x="20740" y="8627"/>
                    <a:pt x="21267" y="5707"/>
                    <a:pt x="20740" y="3210"/>
                  </a:cubicBezTo>
                  <a:cubicBezTo>
                    <a:pt x="19946" y="1004"/>
                    <a:pt x="18691" y="0"/>
                    <a:pt x="17328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64" name="Google Shape;8255;p53"/>
            <p:cNvSpPr/>
            <p:nvPr/>
          </p:nvSpPr>
          <p:spPr>
            <a:xfrm>
              <a:off x="164191" y="160106"/>
              <a:ext cx="60673" cy="40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5" h="21600" fill="norm" stroke="1" extrusionOk="0">
                  <a:moveTo>
                    <a:pt x="3637" y="0"/>
                  </a:moveTo>
                  <a:cubicBezTo>
                    <a:pt x="2380" y="0"/>
                    <a:pt x="1058" y="1221"/>
                    <a:pt x="299" y="3338"/>
                  </a:cubicBezTo>
                  <a:cubicBezTo>
                    <a:pt x="-476" y="5793"/>
                    <a:pt x="299" y="8663"/>
                    <a:pt x="2094" y="10300"/>
                  </a:cubicBezTo>
                  <a:lnTo>
                    <a:pt x="15461" y="20938"/>
                  </a:lnTo>
                  <a:cubicBezTo>
                    <a:pt x="15893" y="21392"/>
                    <a:pt x="16367" y="21600"/>
                    <a:pt x="16840" y="21600"/>
                  </a:cubicBezTo>
                  <a:cubicBezTo>
                    <a:pt x="18072" y="21600"/>
                    <a:pt x="19353" y="20249"/>
                    <a:pt x="20096" y="18483"/>
                  </a:cubicBezTo>
                  <a:cubicBezTo>
                    <a:pt x="21124" y="16028"/>
                    <a:pt x="20096" y="12755"/>
                    <a:pt x="18292" y="11521"/>
                  </a:cubicBezTo>
                  <a:lnTo>
                    <a:pt x="4926" y="481"/>
                  </a:lnTo>
                  <a:cubicBezTo>
                    <a:pt x="4518" y="156"/>
                    <a:pt x="4086" y="0"/>
                    <a:pt x="3637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65" name="Google Shape;8256;p53"/>
            <p:cNvSpPr/>
            <p:nvPr/>
          </p:nvSpPr>
          <p:spPr>
            <a:xfrm>
              <a:off x="244396" y="160444"/>
              <a:ext cx="59700" cy="39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26" h="21600" fill="norm" stroke="1" extrusionOk="0">
                  <a:moveTo>
                    <a:pt x="17158" y="0"/>
                  </a:moveTo>
                  <a:cubicBezTo>
                    <a:pt x="16735" y="0"/>
                    <a:pt x="16312" y="105"/>
                    <a:pt x="15922" y="301"/>
                  </a:cubicBezTo>
                  <a:lnTo>
                    <a:pt x="2058" y="11435"/>
                  </a:lnTo>
                  <a:cubicBezTo>
                    <a:pt x="196" y="12680"/>
                    <a:pt x="-337" y="15981"/>
                    <a:pt x="196" y="18456"/>
                  </a:cubicBezTo>
                  <a:cubicBezTo>
                    <a:pt x="772" y="20238"/>
                    <a:pt x="2177" y="21600"/>
                    <a:pt x="3514" y="21600"/>
                  </a:cubicBezTo>
                  <a:cubicBezTo>
                    <a:pt x="4039" y="21600"/>
                    <a:pt x="4547" y="21390"/>
                    <a:pt x="4995" y="20932"/>
                  </a:cubicBezTo>
                  <a:lnTo>
                    <a:pt x="18859" y="10204"/>
                  </a:lnTo>
                  <a:cubicBezTo>
                    <a:pt x="20730" y="8554"/>
                    <a:pt x="21263" y="5659"/>
                    <a:pt x="20730" y="3183"/>
                  </a:cubicBezTo>
                  <a:cubicBezTo>
                    <a:pt x="19917" y="996"/>
                    <a:pt x="18495" y="0"/>
                    <a:pt x="17158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grpSp>
        <p:nvGrpSpPr>
          <p:cNvPr id="169" name="Google Shape;7524;p51"/>
          <p:cNvGrpSpPr/>
          <p:nvPr/>
        </p:nvGrpSpPr>
        <p:grpSpPr>
          <a:xfrm>
            <a:off x="3618390" y="1940540"/>
            <a:ext cx="333119" cy="274315"/>
            <a:chOff x="-1" y="0"/>
            <a:chExt cx="333118" cy="274313"/>
          </a:xfrm>
        </p:grpSpPr>
        <p:sp>
          <p:nvSpPr>
            <p:cNvPr id="167" name="Google Shape;7525;p51"/>
            <p:cNvSpPr/>
            <p:nvPr/>
          </p:nvSpPr>
          <p:spPr>
            <a:xfrm>
              <a:off x="-2" y="-1"/>
              <a:ext cx="333120" cy="2743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931" y="1683"/>
                  </a:moveTo>
                  <a:cubicBezTo>
                    <a:pt x="7278" y="1683"/>
                    <a:pt x="7565" y="2032"/>
                    <a:pt x="7565" y="2453"/>
                  </a:cubicBezTo>
                  <a:lnTo>
                    <a:pt x="7565" y="3295"/>
                  </a:lnTo>
                  <a:lnTo>
                    <a:pt x="6295" y="3295"/>
                  </a:lnTo>
                  <a:lnTo>
                    <a:pt x="6295" y="2453"/>
                  </a:lnTo>
                  <a:cubicBezTo>
                    <a:pt x="6295" y="2032"/>
                    <a:pt x="6585" y="1683"/>
                    <a:pt x="6931" y="1683"/>
                  </a:cubicBezTo>
                  <a:close/>
                  <a:moveTo>
                    <a:pt x="16749" y="6240"/>
                  </a:moveTo>
                  <a:cubicBezTo>
                    <a:pt x="17442" y="6311"/>
                    <a:pt x="18192" y="6872"/>
                    <a:pt x="18482" y="7713"/>
                  </a:cubicBezTo>
                  <a:lnTo>
                    <a:pt x="20040" y="12482"/>
                  </a:lnTo>
                  <a:lnTo>
                    <a:pt x="17153" y="12482"/>
                  </a:lnTo>
                  <a:cubicBezTo>
                    <a:pt x="16806" y="12482"/>
                    <a:pt x="16517" y="12132"/>
                    <a:pt x="16517" y="11712"/>
                  </a:cubicBezTo>
                  <a:lnTo>
                    <a:pt x="16517" y="6240"/>
                  </a:lnTo>
                  <a:close/>
                  <a:moveTo>
                    <a:pt x="11956" y="4768"/>
                  </a:moveTo>
                  <a:cubicBezTo>
                    <a:pt x="12359" y="4768"/>
                    <a:pt x="12649" y="5118"/>
                    <a:pt x="12649" y="5539"/>
                  </a:cubicBezTo>
                  <a:lnTo>
                    <a:pt x="12649" y="14025"/>
                  </a:lnTo>
                  <a:lnTo>
                    <a:pt x="1155" y="14025"/>
                  </a:lnTo>
                  <a:lnTo>
                    <a:pt x="1155" y="5539"/>
                  </a:lnTo>
                  <a:cubicBezTo>
                    <a:pt x="1155" y="5118"/>
                    <a:pt x="1445" y="4768"/>
                    <a:pt x="1791" y="4768"/>
                  </a:cubicBezTo>
                  <a:close/>
                  <a:moveTo>
                    <a:pt x="12649" y="15638"/>
                  </a:moveTo>
                  <a:lnTo>
                    <a:pt x="12649" y="18724"/>
                  </a:lnTo>
                  <a:lnTo>
                    <a:pt x="6123" y="18724"/>
                  </a:lnTo>
                  <a:cubicBezTo>
                    <a:pt x="5833" y="17813"/>
                    <a:pt x="5199" y="17112"/>
                    <a:pt x="4332" y="17112"/>
                  </a:cubicBezTo>
                  <a:cubicBezTo>
                    <a:pt x="3465" y="17112"/>
                    <a:pt x="2830" y="17742"/>
                    <a:pt x="2541" y="18724"/>
                  </a:cubicBezTo>
                  <a:lnTo>
                    <a:pt x="1791" y="18724"/>
                  </a:lnTo>
                  <a:cubicBezTo>
                    <a:pt x="1445" y="18724"/>
                    <a:pt x="1155" y="18374"/>
                    <a:pt x="1155" y="17882"/>
                  </a:cubicBezTo>
                  <a:lnTo>
                    <a:pt x="1155" y="15638"/>
                  </a:lnTo>
                  <a:close/>
                  <a:moveTo>
                    <a:pt x="15305" y="6311"/>
                  </a:moveTo>
                  <a:lnTo>
                    <a:pt x="15305" y="11781"/>
                  </a:lnTo>
                  <a:cubicBezTo>
                    <a:pt x="15305" y="13114"/>
                    <a:pt x="16170" y="14025"/>
                    <a:pt x="17153" y="14025"/>
                  </a:cubicBezTo>
                  <a:lnTo>
                    <a:pt x="20330" y="14025"/>
                  </a:lnTo>
                  <a:lnTo>
                    <a:pt x="20330" y="15638"/>
                  </a:lnTo>
                  <a:lnTo>
                    <a:pt x="19694" y="15638"/>
                  </a:lnTo>
                  <a:cubicBezTo>
                    <a:pt x="19347" y="15638"/>
                    <a:pt x="19059" y="15990"/>
                    <a:pt x="19059" y="16411"/>
                  </a:cubicBezTo>
                  <a:cubicBezTo>
                    <a:pt x="19059" y="16832"/>
                    <a:pt x="19347" y="17181"/>
                    <a:pt x="19694" y="17181"/>
                  </a:cubicBezTo>
                  <a:lnTo>
                    <a:pt x="20330" y="17181"/>
                  </a:lnTo>
                  <a:lnTo>
                    <a:pt x="20330" y="18023"/>
                  </a:lnTo>
                  <a:cubicBezTo>
                    <a:pt x="20330" y="18374"/>
                    <a:pt x="20040" y="18724"/>
                    <a:pt x="19694" y="18724"/>
                  </a:cubicBezTo>
                  <a:lnTo>
                    <a:pt x="19001" y="18724"/>
                  </a:lnTo>
                  <a:cubicBezTo>
                    <a:pt x="18713" y="17813"/>
                    <a:pt x="18020" y="17112"/>
                    <a:pt x="17153" y="17112"/>
                  </a:cubicBezTo>
                  <a:cubicBezTo>
                    <a:pt x="16401" y="17112"/>
                    <a:pt x="15651" y="17742"/>
                    <a:pt x="15362" y="18724"/>
                  </a:cubicBezTo>
                  <a:lnTo>
                    <a:pt x="13919" y="18724"/>
                  </a:lnTo>
                  <a:lnTo>
                    <a:pt x="13919" y="6311"/>
                  </a:lnTo>
                  <a:close/>
                  <a:moveTo>
                    <a:pt x="4332" y="18584"/>
                  </a:moveTo>
                  <a:cubicBezTo>
                    <a:pt x="4678" y="18584"/>
                    <a:pt x="4966" y="18935"/>
                    <a:pt x="4966" y="19425"/>
                  </a:cubicBezTo>
                  <a:cubicBezTo>
                    <a:pt x="4966" y="19846"/>
                    <a:pt x="4678" y="20198"/>
                    <a:pt x="4332" y="20198"/>
                  </a:cubicBezTo>
                  <a:cubicBezTo>
                    <a:pt x="3985" y="20198"/>
                    <a:pt x="3696" y="19846"/>
                    <a:pt x="3696" y="19425"/>
                  </a:cubicBezTo>
                  <a:cubicBezTo>
                    <a:pt x="3696" y="18935"/>
                    <a:pt x="3985" y="18584"/>
                    <a:pt x="4332" y="18584"/>
                  </a:cubicBezTo>
                  <a:close/>
                  <a:moveTo>
                    <a:pt x="17096" y="18584"/>
                  </a:moveTo>
                  <a:cubicBezTo>
                    <a:pt x="17442" y="18584"/>
                    <a:pt x="17730" y="18935"/>
                    <a:pt x="17730" y="19425"/>
                  </a:cubicBezTo>
                  <a:cubicBezTo>
                    <a:pt x="17730" y="19846"/>
                    <a:pt x="17442" y="20198"/>
                    <a:pt x="17096" y="20198"/>
                  </a:cubicBezTo>
                  <a:cubicBezTo>
                    <a:pt x="16749" y="20198"/>
                    <a:pt x="16460" y="19846"/>
                    <a:pt x="16460" y="19425"/>
                  </a:cubicBezTo>
                  <a:cubicBezTo>
                    <a:pt x="16460" y="18935"/>
                    <a:pt x="16749" y="18584"/>
                    <a:pt x="17096" y="18584"/>
                  </a:cubicBezTo>
                  <a:close/>
                  <a:moveTo>
                    <a:pt x="6931" y="0"/>
                  </a:moveTo>
                  <a:cubicBezTo>
                    <a:pt x="5833" y="0"/>
                    <a:pt x="5025" y="1051"/>
                    <a:pt x="5025" y="2313"/>
                  </a:cubicBezTo>
                  <a:lnTo>
                    <a:pt x="5025" y="3085"/>
                  </a:lnTo>
                  <a:lnTo>
                    <a:pt x="1848" y="3085"/>
                  </a:lnTo>
                  <a:cubicBezTo>
                    <a:pt x="808" y="3085"/>
                    <a:pt x="0" y="4136"/>
                    <a:pt x="0" y="5329"/>
                  </a:cubicBezTo>
                  <a:lnTo>
                    <a:pt x="0" y="17742"/>
                  </a:lnTo>
                  <a:cubicBezTo>
                    <a:pt x="0" y="19004"/>
                    <a:pt x="867" y="19986"/>
                    <a:pt x="1848" y="19986"/>
                  </a:cubicBezTo>
                  <a:lnTo>
                    <a:pt x="2599" y="19986"/>
                  </a:lnTo>
                  <a:cubicBezTo>
                    <a:pt x="2887" y="20899"/>
                    <a:pt x="3523" y="21600"/>
                    <a:pt x="4389" y="21600"/>
                  </a:cubicBezTo>
                  <a:cubicBezTo>
                    <a:pt x="5256" y="21600"/>
                    <a:pt x="5892" y="20968"/>
                    <a:pt x="6180" y="19986"/>
                  </a:cubicBezTo>
                  <a:lnTo>
                    <a:pt x="15362" y="19986"/>
                  </a:lnTo>
                  <a:cubicBezTo>
                    <a:pt x="15651" y="20899"/>
                    <a:pt x="16344" y="21600"/>
                    <a:pt x="17211" y="21600"/>
                  </a:cubicBezTo>
                  <a:cubicBezTo>
                    <a:pt x="17961" y="21600"/>
                    <a:pt x="18713" y="20968"/>
                    <a:pt x="19001" y="19986"/>
                  </a:cubicBezTo>
                  <a:lnTo>
                    <a:pt x="19694" y="19986"/>
                  </a:lnTo>
                  <a:cubicBezTo>
                    <a:pt x="20792" y="19986"/>
                    <a:pt x="21600" y="18935"/>
                    <a:pt x="21600" y="17742"/>
                  </a:cubicBezTo>
                  <a:lnTo>
                    <a:pt x="21600" y="13675"/>
                  </a:lnTo>
                  <a:cubicBezTo>
                    <a:pt x="21600" y="13604"/>
                    <a:pt x="21600" y="13323"/>
                    <a:pt x="21485" y="13114"/>
                  </a:cubicBezTo>
                  <a:cubicBezTo>
                    <a:pt x="21426" y="12834"/>
                    <a:pt x="21426" y="12622"/>
                    <a:pt x="21369" y="12413"/>
                  </a:cubicBezTo>
                  <a:lnTo>
                    <a:pt x="19637" y="7153"/>
                  </a:lnTo>
                  <a:cubicBezTo>
                    <a:pt x="19116" y="5610"/>
                    <a:pt x="17961" y="4628"/>
                    <a:pt x="16691" y="4628"/>
                  </a:cubicBezTo>
                  <a:lnTo>
                    <a:pt x="13804" y="4628"/>
                  </a:lnTo>
                  <a:cubicBezTo>
                    <a:pt x="13514" y="3787"/>
                    <a:pt x="12821" y="3085"/>
                    <a:pt x="11956" y="3085"/>
                  </a:cubicBezTo>
                  <a:lnTo>
                    <a:pt x="8779" y="3085"/>
                  </a:lnTo>
                  <a:lnTo>
                    <a:pt x="8779" y="2313"/>
                  </a:lnTo>
                  <a:cubicBezTo>
                    <a:pt x="8779" y="982"/>
                    <a:pt x="7912" y="0"/>
                    <a:pt x="6931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68" name="Google Shape;7526;p51"/>
            <p:cNvSpPr/>
            <p:nvPr/>
          </p:nvSpPr>
          <p:spPr>
            <a:xfrm>
              <a:off x="66802" y="79241"/>
              <a:ext cx="80152" cy="80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4" y="0"/>
                  </a:moveTo>
                  <a:cubicBezTo>
                    <a:pt x="9364" y="0"/>
                    <a:pt x="8160" y="1203"/>
                    <a:pt x="8160" y="2643"/>
                  </a:cubicBezTo>
                  <a:lnTo>
                    <a:pt x="8160" y="8165"/>
                  </a:lnTo>
                  <a:lnTo>
                    <a:pt x="2636" y="8165"/>
                  </a:lnTo>
                  <a:cubicBezTo>
                    <a:pt x="1196" y="8165"/>
                    <a:pt x="0" y="9361"/>
                    <a:pt x="0" y="10800"/>
                  </a:cubicBezTo>
                  <a:cubicBezTo>
                    <a:pt x="0" y="12239"/>
                    <a:pt x="1196" y="13443"/>
                    <a:pt x="2636" y="13443"/>
                  </a:cubicBezTo>
                  <a:lnTo>
                    <a:pt x="8160" y="13443"/>
                  </a:lnTo>
                  <a:lnTo>
                    <a:pt x="8160" y="18957"/>
                  </a:lnTo>
                  <a:cubicBezTo>
                    <a:pt x="8160" y="20397"/>
                    <a:pt x="9364" y="21600"/>
                    <a:pt x="10804" y="21600"/>
                  </a:cubicBezTo>
                  <a:cubicBezTo>
                    <a:pt x="12244" y="21600"/>
                    <a:pt x="13440" y="20397"/>
                    <a:pt x="13440" y="18957"/>
                  </a:cubicBezTo>
                  <a:lnTo>
                    <a:pt x="13440" y="13443"/>
                  </a:lnTo>
                  <a:lnTo>
                    <a:pt x="18964" y="13443"/>
                  </a:lnTo>
                  <a:cubicBezTo>
                    <a:pt x="20404" y="13443"/>
                    <a:pt x="21600" y="12239"/>
                    <a:pt x="21600" y="10800"/>
                  </a:cubicBezTo>
                  <a:cubicBezTo>
                    <a:pt x="21600" y="9361"/>
                    <a:pt x="20404" y="8165"/>
                    <a:pt x="18964" y="8165"/>
                  </a:cubicBezTo>
                  <a:lnTo>
                    <a:pt x="13440" y="8165"/>
                  </a:lnTo>
                  <a:lnTo>
                    <a:pt x="13440" y="2643"/>
                  </a:lnTo>
                  <a:cubicBezTo>
                    <a:pt x="13440" y="1203"/>
                    <a:pt x="12244" y="0"/>
                    <a:pt x="10804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grpSp>
        <p:nvGrpSpPr>
          <p:cNvPr id="172" name="Google Shape;7228;p50"/>
          <p:cNvGrpSpPr/>
          <p:nvPr/>
        </p:nvGrpSpPr>
        <p:grpSpPr>
          <a:xfrm>
            <a:off x="1109589" y="3494320"/>
            <a:ext cx="334932" cy="333588"/>
            <a:chOff x="0" y="0"/>
            <a:chExt cx="334930" cy="333586"/>
          </a:xfrm>
        </p:grpSpPr>
        <p:sp>
          <p:nvSpPr>
            <p:cNvPr id="170" name="Google Shape;7229;p50"/>
            <p:cNvSpPr/>
            <p:nvPr/>
          </p:nvSpPr>
          <p:spPr>
            <a:xfrm>
              <a:off x="-1" y="78508"/>
              <a:ext cx="235621" cy="2550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464" y="6576"/>
                  </a:moveTo>
                  <a:cubicBezTo>
                    <a:pt x="6457" y="6576"/>
                    <a:pt x="7200" y="7415"/>
                    <a:pt x="7200" y="8257"/>
                  </a:cubicBezTo>
                  <a:cubicBezTo>
                    <a:pt x="7200" y="9174"/>
                    <a:pt x="6373" y="9863"/>
                    <a:pt x="5464" y="9863"/>
                  </a:cubicBezTo>
                  <a:cubicBezTo>
                    <a:pt x="4552" y="9863"/>
                    <a:pt x="3725" y="9099"/>
                    <a:pt x="3725" y="8257"/>
                  </a:cubicBezTo>
                  <a:cubicBezTo>
                    <a:pt x="3725" y="7415"/>
                    <a:pt x="4387" y="6576"/>
                    <a:pt x="5464" y="6576"/>
                  </a:cubicBezTo>
                  <a:close/>
                  <a:moveTo>
                    <a:pt x="10841" y="6576"/>
                  </a:moveTo>
                  <a:cubicBezTo>
                    <a:pt x="11836" y="6576"/>
                    <a:pt x="12580" y="7415"/>
                    <a:pt x="12580" y="8257"/>
                  </a:cubicBezTo>
                  <a:cubicBezTo>
                    <a:pt x="12580" y="9174"/>
                    <a:pt x="11752" y="9863"/>
                    <a:pt x="10841" y="9863"/>
                  </a:cubicBezTo>
                  <a:cubicBezTo>
                    <a:pt x="9766" y="9863"/>
                    <a:pt x="9104" y="9099"/>
                    <a:pt x="9104" y="8257"/>
                  </a:cubicBezTo>
                  <a:cubicBezTo>
                    <a:pt x="9104" y="7415"/>
                    <a:pt x="9766" y="6576"/>
                    <a:pt x="10841" y="6576"/>
                  </a:cubicBezTo>
                  <a:close/>
                  <a:moveTo>
                    <a:pt x="16304" y="6576"/>
                  </a:moveTo>
                  <a:cubicBezTo>
                    <a:pt x="17379" y="6576"/>
                    <a:pt x="18041" y="7415"/>
                    <a:pt x="18041" y="8257"/>
                  </a:cubicBezTo>
                  <a:cubicBezTo>
                    <a:pt x="18041" y="9174"/>
                    <a:pt x="17213" y="9863"/>
                    <a:pt x="16304" y="9863"/>
                  </a:cubicBezTo>
                  <a:cubicBezTo>
                    <a:pt x="15311" y="9863"/>
                    <a:pt x="14565" y="9099"/>
                    <a:pt x="14565" y="8257"/>
                  </a:cubicBezTo>
                  <a:cubicBezTo>
                    <a:pt x="14484" y="7415"/>
                    <a:pt x="15311" y="6576"/>
                    <a:pt x="16304" y="6576"/>
                  </a:cubicBezTo>
                  <a:close/>
                  <a:moveTo>
                    <a:pt x="4552" y="0"/>
                  </a:moveTo>
                  <a:cubicBezTo>
                    <a:pt x="2070" y="0"/>
                    <a:pt x="0" y="1837"/>
                    <a:pt x="0" y="4130"/>
                  </a:cubicBezTo>
                  <a:lnTo>
                    <a:pt x="0" y="12462"/>
                  </a:lnTo>
                  <a:cubicBezTo>
                    <a:pt x="0" y="14449"/>
                    <a:pt x="1655" y="16053"/>
                    <a:pt x="3725" y="16437"/>
                  </a:cubicBezTo>
                  <a:lnTo>
                    <a:pt x="3725" y="20794"/>
                  </a:lnTo>
                  <a:cubicBezTo>
                    <a:pt x="3725" y="21100"/>
                    <a:pt x="3890" y="21406"/>
                    <a:pt x="4221" y="21559"/>
                  </a:cubicBezTo>
                  <a:cubicBezTo>
                    <a:pt x="4332" y="21583"/>
                    <a:pt x="4452" y="21600"/>
                    <a:pt x="4568" y="21600"/>
                  </a:cubicBezTo>
                  <a:cubicBezTo>
                    <a:pt x="4802" y="21600"/>
                    <a:pt x="5022" y="21532"/>
                    <a:pt x="5133" y="21328"/>
                  </a:cubicBezTo>
                  <a:lnTo>
                    <a:pt x="10344" y="16589"/>
                  </a:lnTo>
                  <a:lnTo>
                    <a:pt x="17132" y="16589"/>
                  </a:lnTo>
                  <a:cubicBezTo>
                    <a:pt x="19614" y="16589"/>
                    <a:pt x="21600" y="14755"/>
                    <a:pt x="21600" y="12462"/>
                  </a:cubicBezTo>
                  <a:lnTo>
                    <a:pt x="21600" y="4130"/>
                  </a:lnTo>
                  <a:cubicBezTo>
                    <a:pt x="21600" y="1837"/>
                    <a:pt x="19614" y="0"/>
                    <a:pt x="17132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71" name="Google Shape;7230;p50"/>
            <p:cNvSpPr/>
            <p:nvPr/>
          </p:nvSpPr>
          <p:spPr>
            <a:xfrm>
              <a:off x="79457" y="-1"/>
              <a:ext cx="255473" cy="254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121" y="0"/>
                  </a:moveTo>
                  <a:cubicBezTo>
                    <a:pt x="1831" y="0"/>
                    <a:pt x="0" y="1763"/>
                    <a:pt x="0" y="4142"/>
                  </a:cubicBezTo>
                  <a:lnTo>
                    <a:pt x="0" y="4984"/>
                  </a:lnTo>
                  <a:lnTo>
                    <a:pt x="9157" y="4984"/>
                  </a:lnTo>
                  <a:cubicBezTo>
                    <a:pt x="12440" y="4984"/>
                    <a:pt x="15035" y="7517"/>
                    <a:pt x="15035" y="10816"/>
                  </a:cubicBezTo>
                  <a:lnTo>
                    <a:pt x="15035" y="19484"/>
                  </a:lnTo>
                  <a:lnTo>
                    <a:pt x="16944" y="21400"/>
                  </a:lnTo>
                  <a:cubicBezTo>
                    <a:pt x="17089" y="21546"/>
                    <a:pt x="17264" y="21600"/>
                    <a:pt x="17452" y="21600"/>
                  </a:cubicBezTo>
                  <a:cubicBezTo>
                    <a:pt x="17559" y="21600"/>
                    <a:pt x="17671" y="21583"/>
                    <a:pt x="17782" y="21554"/>
                  </a:cubicBezTo>
                  <a:cubicBezTo>
                    <a:pt x="18087" y="21478"/>
                    <a:pt x="18240" y="21094"/>
                    <a:pt x="18240" y="20787"/>
                  </a:cubicBezTo>
                  <a:lnTo>
                    <a:pt x="18240" y="16569"/>
                  </a:lnTo>
                  <a:cubicBezTo>
                    <a:pt x="20149" y="16185"/>
                    <a:pt x="21600" y="14497"/>
                    <a:pt x="21600" y="12425"/>
                  </a:cubicBezTo>
                  <a:lnTo>
                    <a:pt x="21600" y="4142"/>
                  </a:lnTo>
                  <a:cubicBezTo>
                    <a:pt x="21600" y="1763"/>
                    <a:pt x="19691" y="0"/>
                    <a:pt x="17402" y="0"/>
                  </a:cubicBezTo>
                  <a:close/>
                </a:path>
              </a:pathLst>
            </a:custGeom>
            <a:solidFill>
              <a:srgbClr val="EC0E43"/>
            </a:solidFill>
            <a:ln w="9525" cap="flat">
              <a:solidFill>
                <a:srgbClr val="EC0E43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173" name="Google Shape;6666;p49"/>
          <p:cNvSpPr/>
          <p:nvPr/>
        </p:nvSpPr>
        <p:spPr>
          <a:xfrm>
            <a:off x="3204530" y="3496874"/>
            <a:ext cx="344815" cy="343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3" h="21600" fill="norm" stroke="1" extrusionOk="0">
                <a:moveTo>
                  <a:pt x="4945" y="13083"/>
                </a:moveTo>
                <a:cubicBezTo>
                  <a:pt x="6844" y="13083"/>
                  <a:pt x="8468" y="14588"/>
                  <a:pt x="8468" y="16602"/>
                </a:cubicBezTo>
                <a:cubicBezTo>
                  <a:pt x="8468" y="18264"/>
                  <a:pt x="7458" y="19553"/>
                  <a:pt x="6021" y="19982"/>
                </a:cubicBezTo>
                <a:cubicBezTo>
                  <a:pt x="5653" y="20108"/>
                  <a:pt x="5281" y="20170"/>
                  <a:pt x="4920" y="20170"/>
                </a:cubicBezTo>
                <a:cubicBezTo>
                  <a:pt x="3451" y="20170"/>
                  <a:pt x="2117" y="19180"/>
                  <a:pt x="1605" y="17675"/>
                </a:cubicBezTo>
                <a:cubicBezTo>
                  <a:pt x="1021" y="15797"/>
                  <a:pt x="2085" y="13813"/>
                  <a:pt x="3946" y="13222"/>
                </a:cubicBezTo>
                <a:cubicBezTo>
                  <a:pt x="4283" y="13127"/>
                  <a:pt x="4618" y="13083"/>
                  <a:pt x="4945" y="13083"/>
                </a:cubicBezTo>
                <a:close/>
                <a:moveTo>
                  <a:pt x="16597" y="13103"/>
                </a:moveTo>
                <a:cubicBezTo>
                  <a:pt x="17062" y="13103"/>
                  <a:pt x="17535" y="13193"/>
                  <a:pt x="17992" y="13384"/>
                </a:cubicBezTo>
                <a:cubicBezTo>
                  <a:pt x="19269" y="13920"/>
                  <a:pt x="20120" y="15100"/>
                  <a:pt x="20120" y="16602"/>
                </a:cubicBezTo>
                <a:cubicBezTo>
                  <a:pt x="20120" y="18211"/>
                  <a:pt x="19108" y="19553"/>
                  <a:pt x="17673" y="19982"/>
                </a:cubicBezTo>
                <a:cubicBezTo>
                  <a:pt x="17305" y="20108"/>
                  <a:pt x="16933" y="20170"/>
                  <a:pt x="16570" y="20170"/>
                </a:cubicBezTo>
                <a:cubicBezTo>
                  <a:pt x="15103" y="20170"/>
                  <a:pt x="13769" y="19180"/>
                  <a:pt x="13257" y="17675"/>
                </a:cubicBezTo>
                <a:cubicBezTo>
                  <a:pt x="12990" y="16924"/>
                  <a:pt x="13044" y="16066"/>
                  <a:pt x="13416" y="15260"/>
                </a:cubicBezTo>
                <a:cubicBezTo>
                  <a:pt x="13934" y="13897"/>
                  <a:pt x="15224" y="13103"/>
                  <a:pt x="16597" y="13103"/>
                </a:cubicBezTo>
                <a:close/>
                <a:moveTo>
                  <a:pt x="3535" y="0"/>
                </a:moveTo>
                <a:cubicBezTo>
                  <a:pt x="1690" y="0"/>
                  <a:pt x="9" y="1531"/>
                  <a:pt x="9" y="3513"/>
                </a:cubicBezTo>
                <a:lnTo>
                  <a:pt x="9" y="16333"/>
                </a:lnTo>
                <a:cubicBezTo>
                  <a:pt x="-97" y="18104"/>
                  <a:pt x="754" y="19713"/>
                  <a:pt x="2137" y="20733"/>
                </a:cubicBezTo>
                <a:cubicBezTo>
                  <a:pt x="2980" y="21319"/>
                  <a:pt x="3934" y="21600"/>
                  <a:pt x="4880" y="21600"/>
                </a:cubicBezTo>
                <a:cubicBezTo>
                  <a:pt x="6445" y="21600"/>
                  <a:pt x="7985" y="20829"/>
                  <a:pt x="8948" y="19391"/>
                </a:cubicBezTo>
                <a:cubicBezTo>
                  <a:pt x="9480" y="18586"/>
                  <a:pt x="9799" y="17675"/>
                  <a:pt x="9799" y="16655"/>
                </a:cubicBezTo>
                <a:cubicBezTo>
                  <a:pt x="9799" y="16388"/>
                  <a:pt x="10066" y="16119"/>
                  <a:pt x="10385" y="15959"/>
                </a:cubicBezTo>
                <a:cubicBezTo>
                  <a:pt x="10491" y="15931"/>
                  <a:pt x="10609" y="15918"/>
                  <a:pt x="10729" y="15918"/>
                </a:cubicBezTo>
                <a:cubicBezTo>
                  <a:pt x="10849" y="15918"/>
                  <a:pt x="10969" y="15931"/>
                  <a:pt x="11075" y="15959"/>
                </a:cubicBezTo>
                <a:cubicBezTo>
                  <a:pt x="11395" y="16119"/>
                  <a:pt x="11661" y="16388"/>
                  <a:pt x="11661" y="16655"/>
                </a:cubicBezTo>
                <a:cubicBezTo>
                  <a:pt x="11661" y="18319"/>
                  <a:pt x="12512" y="19821"/>
                  <a:pt x="13789" y="20733"/>
                </a:cubicBezTo>
                <a:cubicBezTo>
                  <a:pt x="14610" y="21319"/>
                  <a:pt x="15561" y="21600"/>
                  <a:pt x="16508" y="21600"/>
                </a:cubicBezTo>
                <a:cubicBezTo>
                  <a:pt x="18077" y="21600"/>
                  <a:pt x="19637" y="20829"/>
                  <a:pt x="20600" y="19391"/>
                </a:cubicBezTo>
                <a:cubicBezTo>
                  <a:pt x="21184" y="18533"/>
                  <a:pt x="21503" y="17406"/>
                  <a:pt x="21397" y="16226"/>
                </a:cubicBezTo>
                <a:cubicBezTo>
                  <a:pt x="21503" y="16119"/>
                  <a:pt x="21503" y="16977"/>
                  <a:pt x="21503" y="3513"/>
                </a:cubicBezTo>
                <a:cubicBezTo>
                  <a:pt x="21503" y="3029"/>
                  <a:pt x="21451" y="2547"/>
                  <a:pt x="21238" y="2171"/>
                </a:cubicBezTo>
                <a:cubicBezTo>
                  <a:pt x="20691" y="778"/>
                  <a:pt x="19389" y="12"/>
                  <a:pt x="18056" y="12"/>
                </a:cubicBezTo>
                <a:cubicBezTo>
                  <a:pt x="17182" y="12"/>
                  <a:pt x="16293" y="342"/>
                  <a:pt x="15598" y="1044"/>
                </a:cubicBezTo>
                <a:cubicBezTo>
                  <a:pt x="15333" y="1313"/>
                  <a:pt x="15333" y="1742"/>
                  <a:pt x="15598" y="2011"/>
                </a:cubicBezTo>
                <a:cubicBezTo>
                  <a:pt x="15731" y="2144"/>
                  <a:pt x="15917" y="2212"/>
                  <a:pt x="16103" y="2212"/>
                </a:cubicBezTo>
                <a:cubicBezTo>
                  <a:pt x="16290" y="2212"/>
                  <a:pt x="16476" y="2144"/>
                  <a:pt x="16609" y="2011"/>
                </a:cubicBezTo>
                <a:cubicBezTo>
                  <a:pt x="17026" y="1590"/>
                  <a:pt x="17546" y="1393"/>
                  <a:pt x="18060" y="1393"/>
                </a:cubicBezTo>
                <a:cubicBezTo>
                  <a:pt x="18923" y="1393"/>
                  <a:pt x="19767" y="1946"/>
                  <a:pt x="20066" y="2922"/>
                </a:cubicBezTo>
                <a:cubicBezTo>
                  <a:pt x="20120" y="3084"/>
                  <a:pt x="20120" y="3298"/>
                  <a:pt x="20120" y="3513"/>
                </a:cubicBezTo>
                <a:lnTo>
                  <a:pt x="20120" y="13222"/>
                </a:lnTo>
                <a:cubicBezTo>
                  <a:pt x="19135" y="12229"/>
                  <a:pt x="17877" y="11760"/>
                  <a:pt x="16636" y="11760"/>
                </a:cubicBezTo>
                <a:cubicBezTo>
                  <a:pt x="14728" y="11760"/>
                  <a:pt x="12860" y="12870"/>
                  <a:pt x="12087" y="14886"/>
                </a:cubicBezTo>
                <a:cubicBezTo>
                  <a:pt x="11714" y="14671"/>
                  <a:pt x="11302" y="14564"/>
                  <a:pt x="10869" y="14564"/>
                </a:cubicBezTo>
                <a:cubicBezTo>
                  <a:pt x="10437" y="14564"/>
                  <a:pt x="9984" y="14671"/>
                  <a:pt x="9532" y="14886"/>
                </a:cubicBezTo>
                <a:cubicBezTo>
                  <a:pt x="9213" y="13973"/>
                  <a:pt x="8574" y="13169"/>
                  <a:pt x="7671" y="12579"/>
                </a:cubicBezTo>
                <a:cubicBezTo>
                  <a:pt x="6855" y="12008"/>
                  <a:pt x="5915" y="11729"/>
                  <a:pt x="4971" y="11729"/>
                </a:cubicBezTo>
                <a:cubicBezTo>
                  <a:pt x="3699" y="11729"/>
                  <a:pt x="2424" y="12236"/>
                  <a:pt x="1446" y="13222"/>
                </a:cubicBezTo>
                <a:lnTo>
                  <a:pt x="1446" y="3513"/>
                </a:lnTo>
                <a:cubicBezTo>
                  <a:pt x="1446" y="2280"/>
                  <a:pt x="2412" y="1384"/>
                  <a:pt x="3503" y="1384"/>
                </a:cubicBezTo>
                <a:cubicBezTo>
                  <a:pt x="3789" y="1384"/>
                  <a:pt x="4084" y="1447"/>
                  <a:pt x="4371" y="1580"/>
                </a:cubicBezTo>
                <a:cubicBezTo>
                  <a:pt x="4638" y="1687"/>
                  <a:pt x="4799" y="1849"/>
                  <a:pt x="5011" y="2011"/>
                </a:cubicBezTo>
                <a:cubicBezTo>
                  <a:pt x="5143" y="2144"/>
                  <a:pt x="5330" y="2212"/>
                  <a:pt x="5516" y="2212"/>
                </a:cubicBezTo>
                <a:cubicBezTo>
                  <a:pt x="5702" y="2212"/>
                  <a:pt x="5888" y="2144"/>
                  <a:pt x="6021" y="2011"/>
                </a:cubicBezTo>
                <a:cubicBezTo>
                  <a:pt x="6288" y="1742"/>
                  <a:pt x="6288" y="1313"/>
                  <a:pt x="6021" y="1044"/>
                </a:cubicBezTo>
                <a:cubicBezTo>
                  <a:pt x="5702" y="669"/>
                  <a:pt x="5330" y="400"/>
                  <a:pt x="4905" y="293"/>
                </a:cubicBezTo>
                <a:cubicBezTo>
                  <a:pt x="4452" y="92"/>
                  <a:pt x="3990" y="0"/>
                  <a:pt x="3535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EC0E43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74" name="Google Shape;253;p21"/>
          <p:cNvSpPr/>
          <p:nvPr/>
        </p:nvSpPr>
        <p:spPr>
          <a:xfrm>
            <a:off x="4917349" y="2364272"/>
            <a:ext cx="4226653" cy="8"/>
          </a:xfrm>
          <a:prstGeom prst="line">
            <a:avLst/>
          </a:prstGeom>
          <a:ln>
            <a:solidFill>
              <a:srgbClr val="FF515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5" name="object 27"/>
          <p:cNvSpPr txBox="1"/>
          <p:nvPr>
            <p:ph type="sldNum" sz="quarter" idx="4294967295"/>
          </p:nvPr>
        </p:nvSpPr>
        <p:spPr>
          <a:xfrm>
            <a:off x="8743949" y="4756148"/>
            <a:ext cx="156035" cy="215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>
            <a:lvl1pPr indent="38100" algn="l">
              <a:defRPr b="1" spc="50" sz="14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76" name="Google Shape;243;p21"/>
          <p:cNvSpPr/>
          <p:nvPr/>
        </p:nvSpPr>
        <p:spPr>
          <a:xfrm>
            <a:off x="4457856" y="3321665"/>
            <a:ext cx="428934" cy="428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989" y="5933"/>
                </a:moveTo>
                <a:cubicBezTo>
                  <a:pt x="16114" y="5933"/>
                  <a:pt x="16239" y="5981"/>
                  <a:pt x="16334" y="6075"/>
                </a:cubicBezTo>
                <a:lnTo>
                  <a:pt x="17022" y="6764"/>
                </a:lnTo>
                <a:cubicBezTo>
                  <a:pt x="17246" y="6919"/>
                  <a:pt x="17246" y="7228"/>
                  <a:pt x="17039" y="7418"/>
                </a:cubicBezTo>
                <a:lnTo>
                  <a:pt x="9191" y="15576"/>
                </a:lnTo>
                <a:cubicBezTo>
                  <a:pt x="9088" y="15679"/>
                  <a:pt x="9002" y="15714"/>
                  <a:pt x="8847" y="15714"/>
                </a:cubicBezTo>
                <a:cubicBezTo>
                  <a:pt x="8692" y="15714"/>
                  <a:pt x="8554" y="15679"/>
                  <a:pt x="8503" y="15576"/>
                </a:cubicBezTo>
                <a:lnTo>
                  <a:pt x="4664" y="11445"/>
                </a:lnTo>
                <a:lnTo>
                  <a:pt x="4561" y="11342"/>
                </a:lnTo>
                <a:cubicBezTo>
                  <a:pt x="4458" y="11222"/>
                  <a:pt x="4406" y="11101"/>
                  <a:pt x="4406" y="10980"/>
                </a:cubicBezTo>
                <a:cubicBezTo>
                  <a:pt x="4406" y="10877"/>
                  <a:pt x="4458" y="10757"/>
                  <a:pt x="4561" y="10653"/>
                </a:cubicBezTo>
                <a:lnTo>
                  <a:pt x="5249" y="9965"/>
                </a:lnTo>
                <a:cubicBezTo>
                  <a:pt x="5344" y="9862"/>
                  <a:pt x="5469" y="9810"/>
                  <a:pt x="5594" y="9810"/>
                </a:cubicBezTo>
                <a:cubicBezTo>
                  <a:pt x="5718" y="9810"/>
                  <a:pt x="5843" y="9862"/>
                  <a:pt x="5938" y="9965"/>
                </a:cubicBezTo>
                <a:lnTo>
                  <a:pt x="5990" y="10000"/>
                </a:lnTo>
                <a:lnTo>
                  <a:pt x="8675" y="12908"/>
                </a:lnTo>
                <a:cubicBezTo>
                  <a:pt x="8726" y="12960"/>
                  <a:pt x="8787" y="12985"/>
                  <a:pt x="8847" y="12985"/>
                </a:cubicBezTo>
                <a:cubicBezTo>
                  <a:pt x="8907" y="12985"/>
                  <a:pt x="8967" y="12960"/>
                  <a:pt x="9019" y="12908"/>
                </a:cubicBezTo>
                <a:lnTo>
                  <a:pt x="15593" y="6075"/>
                </a:lnTo>
                <a:lnTo>
                  <a:pt x="15645" y="6075"/>
                </a:lnTo>
                <a:cubicBezTo>
                  <a:pt x="15740" y="5981"/>
                  <a:pt x="15865" y="5933"/>
                  <a:pt x="15989" y="5933"/>
                </a:cubicBezTo>
                <a:close/>
                <a:moveTo>
                  <a:pt x="10809" y="0"/>
                </a:moveTo>
                <a:cubicBezTo>
                  <a:pt x="4819" y="0"/>
                  <a:pt x="0" y="4819"/>
                  <a:pt x="0" y="10791"/>
                </a:cubicBezTo>
                <a:cubicBezTo>
                  <a:pt x="0" y="16781"/>
                  <a:pt x="4819" y="21600"/>
                  <a:pt x="10809" y="21600"/>
                </a:cubicBezTo>
                <a:cubicBezTo>
                  <a:pt x="16781" y="21600"/>
                  <a:pt x="21600" y="16781"/>
                  <a:pt x="21600" y="10791"/>
                </a:cubicBezTo>
                <a:cubicBezTo>
                  <a:pt x="21600" y="4819"/>
                  <a:pt x="16815" y="0"/>
                  <a:pt x="10809" y="0"/>
                </a:cubicBezTo>
                <a:close/>
              </a:path>
            </a:pathLst>
          </a:cu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77" name="Google Shape;233;p21"/>
          <p:cNvSpPr/>
          <p:nvPr/>
        </p:nvSpPr>
        <p:spPr>
          <a:xfrm>
            <a:off x="4457875" y="2636553"/>
            <a:ext cx="428894" cy="4285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475" y="8537"/>
                </a:moveTo>
                <a:cubicBezTo>
                  <a:pt x="10834" y="8537"/>
                  <a:pt x="11169" y="8627"/>
                  <a:pt x="11505" y="8739"/>
                </a:cubicBezTo>
                <a:lnTo>
                  <a:pt x="10050" y="10195"/>
                </a:lnTo>
                <a:cubicBezTo>
                  <a:pt x="9647" y="10553"/>
                  <a:pt x="9647" y="11181"/>
                  <a:pt x="10028" y="11562"/>
                </a:cubicBezTo>
                <a:cubicBezTo>
                  <a:pt x="10218" y="11764"/>
                  <a:pt x="10470" y="11864"/>
                  <a:pt x="10722" y="11864"/>
                </a:cubicBezTo>
                <a:cubicBezTo>
                  <a:pt x="10974" y="11864"/>
                  <a:pt x="11225" y="11764"/>
                  <a:pt x="11416" y="11562"/>
                </a:cubicBezTo>
                <a:lnTo>
                  <a:pt x="12870" y="10106"/>
                </a:lnTo>
                <a:cubicBezTo>
                  <a:pt x="13005" y="10419"/>
                  <a:pt x="13072" y="10777"/>
                  <a:pt x="13072" y="11159"/>
                </a:cubicBezTo>
                <a:cubicBezTo>
                  <a:pt x="13072" y="12615"/>
                  <a:pt x="11886" y="13758"/>
                  <a:pt x="10475" y="13758"/>
                </a:cubicBezTo>
                <a:cubicBezTo>
                  <a:pt x="9021" y="13758"/>
                  <a:pt x="7856" y="12570"/>
                  <a:pt x="7856" y="11159"/>
                </a:cubicBezTo>
                <a:cubicBezTo>
                  <a:pt x="7856" y="9724"/>
                  <a:pt x="9043" y="8537"/>
                  <a:pt x="10475" y="8537"/>
                </a:cubicBezTo>
                <a:close/>
                <a:moveTo>
                  <a:pt x="10475" y="3272"/>
                </a:moveTo>
                <a:cubicBezTo>
                  <a:pt x="12288" y="3272"/>
                  <a:pt x="13945" y="3899"/>
                  <a:pt x="15288" y="4930"/>
                </a:cubicBezTo>
                <a:lnTo>
                  <a:pt x="13408" y="6812"/>
                </a:lnTo>
                <a:cubicBezTo>
                  <a:pt x="12557" y="6251"/>
                  <a:pt x="11550" y="5916"/>
                  <a:pt x="10475" y="5916"/>
                </a:cubicBezTo>
                <a:cubicBezTo>
                  <a:pt x="7588" y="5916"/>
                  <a:pt x="5238" y="8268"/>
                  <a:pt x="5238" y="11159"/>
                </a:cubicBezTo>
                <a:cubicBezTo>
                  <a:pt x="5238" y="14026"/>
                  <a:pt x="7588" y="16379"/>
                  <a:pt x="10475" y="16379"/>
                </a:cubicBezTo>
                <a:cubicBezTo>
                  <a:pt x="13340" y="16379"/>
                  <a:pt x="15691" y="14026"/>
                  <a:pt x="15691" y="11159"/>
                </a:cubicBezTo>
                <a:cubicBezTo>
                  <a:pt x="15691" y="10060"/>
                  <a:pt x="15355" y="9053"/>
                  <a:pt x="14796" y="8201"/>
                </a:cubicBezTo>
                <a:lnTo>
                  <a:pt x="16676" y="6341"/>
                </a:lnTo>
                <a:cubicBezTo>
                  <a:pt x="17705" y="7641"/>
                  <a:pt x="18332" y="9321"/>
                  <a:pt x="18332" y="11159"/>
                </a:cubicBezTo>
                <a:cubicBezTo>
                  <a:pt x="18332" y="15461"/>
                  <a:pt x="14796" y="18956"/>
                  <a:pt x="10475" y="18956"/>
                </a:cubicBezTo>
                <a:cubicBezTo>
                  <a:pt x="6133" y="18956"/>
                  <a:pt x="2641" y="15438"/>
                  <a:pt x="2641" y="11114"/>
                </a:cubicBezTo>
                <a:cubicBezTo>
                  <a:pt x="2641" y="6812"/>
                  <a:pt x="6155" y="3272"/>
                  <a:pt x="10475" y="3272"/>
                </a:cubicBezTo>
                <a:close/>
                <a:moveTo>
                  <a:pt x="18824" y="0"/>
                </a:moveTo>
                <a:lnTo>
                  <a:pt x="16362" y="2465"/>
                </a:lnTo>
                <a:cubicBezTo>
                  <a:pt x="14684" y="1322"/>
                  <a:pt x="12669" y="650"/>
                  <a:pt x="10498" y="650"/>
                </a:cubicBezTo>
                <a:cubicBezTo>
                  <a:pt x="4700" y="650"/>
                  <a:pt x="0" y="5333"/>
                  <a:pt x="0" y="11114"/>
                </a:cubicBezTo>
                <a:cubicBezTo>
                  <a:pt x="0" y="16917"/>
                  <a:pt x="4678" y="21600"/>
                  <a:pt x="10475" y="21600"/>
                </a:cubicBezTo>
                <a:cubicBezTo>
                  <a:pt x="16228" y="21600"/>
                  <a:pt x="20928" y="16917"/>
                  <a:pt x="20928" y="11114"/>
                </a:cubicBezTo>
                <a:cubicBezTo>
                  <a:pt x="20928" y="8940"/>
                  <a:pt x="20257" y="6924"/>
                  <a:pt x="19115" y="5243"/>
                </a:cubicBezTo>
                <a:lnTo>
                  <a:pt x="21600" y="2778"/>
                </a:lnTo>
                <a:lnTo>
                  <a:pt x="18354" y="3249"/>
                </a:lnTo>
                <a:lnTo>
                  <a:pt x="18824" y="0"/>
                </a:lnTo>
                <a:close/>
              </a:path>
            </a:pathLst>
          </a:cu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271;p23"/>
          <p:cNvSpPr txBox="1"/>
          <p:nvPr>
            <p:ph type="title"/>
          </p:nvPr>
        </p:nvSpPr>
        <p:spPr>
          <a:xfrm>
            <a:off x="1267143" y="138420"/>
            <a:ext cx="7571786" cy="606600"/>
          </a:xfrm>
          <a:prstGeom prst="rect">
            <a:avLst/>
          </a:prstGeom>
        </p:spPr>
        <p:txBody>
          <a:bodyPr/>
          <a:lstStyle>
            <a:lvl1pPr algn="l" defTabSz="850391">
              <a:defRPr sz="2700">
                <a:solidFill>
                  <a:srgbClr val="171536"/>
                </a:solidFill>
              </a:defRPr>
            </a:lvl1pPr>
          </a:lstStyle>
          <a:p>
            <a:pPr/>
            <a:r>
              <a:t>Идея проекта </a:t>
            </a:r>
          </a:p>
        </p:txBody>
      </p:sp>
      <p:sp>
        <p:nvSpPr>
          <p:cNvPr id="180" name="Google Shape;272;p23"/>
          <p:cNvSpPr txBox="1"/>
          <p:nvPr>
            <p:ph type="body" sz="quarter" idx="1"/>
          </p:nvPr>
        </p:nvSpPr>
        <p:spPr>
          <a:xfrm>
            <a:off x="819015" y="3165312"/>
            <a:ext cx="1917783" cy="838688"/>
          </a:xfrm>
          <a:prstGeom prst="rect">
            <a:avLst/>
          </a:prstGeom>
        </p:spPr>
        <p:txBody>
          <a:bodyPr/>
          <a:lstStyle>
            <a:lvl1pPr indent="0" defTabSz="754926">
              <a:defRPr sz="800">
                <a:solidFill>
                  <a:srgbClr val="171536"/>
                </a:solidFill>
              </a:defRPr>
            </a:lvl1pPr>
          </a:lstStyle>
          <a:p>
            <a:pPr/>
            <a:r>
              <a:t>Разработать алгоритм движения беспилотного автомобиля и визуализировать его с помощью библиотеки gym.openai</a:t>
            </a:r>
          </a:p>
        </p:txBody>
      </p:sp>
      <p:sp>
        <p:nvSpPr>
          <p:cNvPr id="181" name="Google Shape;275;p23"/>
          <p:cNvSpPr txBox="1"/>
          <p:nvPr/>
        </p:nvSpPr>
        <p:spPr>
          <a:xfrm>
            <a:off x="726630" y="2944678"/>
            <a:ext cx="2076003" cy="363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 anchor="b">
            <a:normAutofit fontScale="100000" lnSpcReduction="0"/>
          </a:bodyPr>
          <a:lstStyle>
            <a:lvl1pPr algn="ctr" defTabSz="832102">
              <a:defRPr sz="1000">
                <a:solidFill>
                  <a:srgbClr val="171536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Идея проекта</a:t>
            </a:r>
          </a:p>
        </p:txBody>
      </p:sp>
      <p:sp>
        <p:nvSpPr>
          <p:cNvPr id="182" name="Google Shape;276;p23"/>
          <p:cNvSpPr txBox="1"/>
          <p:nvPr/>
        </p:nvSpPr>
        <p:spPr>
          <a:xfrm>
            <a:off x="6341355" y="2962740"/>
            <a:ext cx="2076003" cy="333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 anchor="b">
            <a:normAutofit fontScale="100000" lnSpcReduction="0"/>
          </a:bodyPr>
          <a:lstStyle>
            <a:lvl1pPr algn="ctr" defTabSz="740662">
              <a:defRPr sz="900">
                <a:solidFill>
                  <a:srgbClr val="171536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Предполагаемые технологии</a:t>
            </a:r>
          </a:p>
        </p:txBody>
      </p:sp>
      <p:sp>
        <p:nvSpPr>
          <p:cNvPr id="183" name="Google Shape;278;p23"/>
          <p:cNvSpPr/>
          <p:nvPr/>
        </p:nvSpPr>
        <p:spPr>
          <a:xfrm>
            <a:off x="1267145" y="1908791"/>
            <a:ext cx="994974" cy="8304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425" y="1404"/>
                </a:moveTo>
                <a:lnTo>
                  <a:pt x="20428" y="1529"/>
                </a:lnTo>
                <a:lnTo>
                  <a:pt x="20428" y="16570"/>
                </a:lnTo>
                <a:cubicBezTo>
                  <a:pt x="20428" y="16661"/>
                  <a:pt x="20397" y="16698"/>
                  <a:pt x="20321" y="16698"/>
                </a:cubicBezTo>
                <a:lnTo>
                  <a:pt x="1268" y="16698"/>
                </a:lnTo>
                <a:cubicBezTo>
                  <a:pt x="1192" y="16698"/>
                  <a:pt x="1160" y="16661"/>
                  <a:pt x="1160" y="16570"/>
                </a:cubicBezTo>
                <a:lnTo>
                  <a:pt x="1160" y="1404"/>
                </a:lnTo>
                <a:close/>
                <a:moveTo>
                  <a:pt x="1160" y="0"/>
                </a:moveTo>
                <a:lnTo>
                  <a:pt x="1160" y="37"/>
                </a:lnTo>
                <a:cubicBezTo>
                  <a:pt x="539" y="88"/>
                  <a:pt x="73" y="683"/>
                  <a:pt x="0" y="1404"/>
                </a:cubicBezTo>
                <a:lnTo>
                  <a:pt x="0" y="16570"/>
                </a:lnTo>
                <a:cubicBezTo>
                  <a:pt x="0" y="16864"/>
                  <a:pt x="65" y="17107"/>
                  <a:pt x="169" y="17327"/>
                </a:cubicBezTo>
                <a:cubicBezTo>
                  <a:pt x="412" y="17838"/>
                  <a:pt x="774" y="18102"/>
                  <a:pt x="1268" y="18102"/>
                </a:cubicBezTo>
                <a:lnTo>
                  <a:pt x="8219" y="18102"/>
                </a:lnTo>
                <a:lnTo>
                  <a:pt x="8219" y="20203"/>
                </a:lnTo>
                <a:lnTo>
                  <a:pt x="6901" y="20203"/>
                </a:lnTo>
                <a:cubicBezTo>
                  <a:pt x="6573" y="20203"/>
                  <a:pt x="6319" y="20507"/>
                  <a:pt x="6319" y="20900"/>
                </a:cubicBezTo>
                <a:cubicBezTo>
                  <a:pt x="6319" y="21292"/>
                  <a:pt x="6573" y="21600"/>
                  <a:pt x="6901" y="21600"/>
                </a:cubicBezTo>
                <a:lnTo>
                  <a:pt x="14691" y="21600"/>
                </a:lnTo>
                <a:cubicBezTo>
                  <a:pt x="15018" y="21600"/>
                  <a:pt x="15284" y="21292"/>
                  <a:pt x="15284" y="20900"/>
                </a:cubicBezTo>
                <a:cubicBezTo>
                  <a:pt x="15284" y="20507"/>
                  <a:pt x="15018" y="20203"/>
                  <a:pt x="14691" y="20203"/>
                </a:cubicBezTo>
                <a:lnTo>
                  <a:pt x="13369" y="20203"/>
                </a:lnTo>
                <a:lnTo>
                  <a:pt x="13369" y="18102"/>
                </a:lnTo>
                <a:lnTo>
                  <a:pt x="20321" y="18102"/>
                </a:lnTo>
                <a:cubicBezTo>
                  <a:pt x="20821" y="18102"/>
                  <a:pt x="21179" y="17845"/>
                  <a:pt x="21419" y="17327"/>
                </a:cubicBezTo>
                <a:cubicBezTo>
                  <a:pt x="21529" y="17094"/>
                  <a:pt x="21600" y="16847"/>
                  <a:pt x="21600" y="16570"/>
                </a:cubicBezTo>
                <a:lnTo>
                  <a:pt x="21600" y="1404"/>
                </a:lnTo>
                <a:cubicBezTo>
                  <a:pt x="21527" y="683"/>
                  <a:pt x="21027" y="88"/>
                  <a:pt x="20428" y="37"/>
                </a:cubicBezTo>
                <a:lnTo>
                  <a:pt x="20428" y="0"/>
                </a:lnTo>
                <a:close/>
              </a:path>
            </a:pathLst>
          </a:cu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84" name="Google Shape;284;p23"/>
          <p:cNvSpPr/>
          <p:nvPr/>
        </p:nvSpPr>
        <p:spPr>
          <a:xfrm>
            <a:off x="6877939" y="1902236"/>
            <a:ext cx="1002835" cy="8370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425" y="1404"/>
                </a:moveTo>
                <a:lnTo>
                  <a:pt x="20425" y="16573"/>
                </a:lnTo>
                <a:cubicBezTo>
                  <a:pt x="20425" y="16661"/>
                  <a:pt x="20392" y="16698"/>
                  <a:pt x="20318" y="16698"/>
                </a:cubicBezTo>
                <a:lnTo>
                  <a:pt x="1268" y="16698"/>
                </a:lnTo>
                <a:cubicBezTo>
                  <a:pt x="1192" y="16698"/>
                  <a:pt x="1160" y="16661"/>
                  <a:pt x="1160" y="16573"/>
                </a:cubicBezTo>
                <a:lnTo>
                  <a:pt x="1160" y="1404"/>
                </a:lnTo>
                <a:close/>
                <a:moveTo>
                  <a:pt x="1160" y="0"/>
                </a:moveTo>
                <a:lnTo>
                  <a:pt x="1160" y="37"/>
                </a:lnTo>
                <a:cubicBezTo>
                  <a:pt x="537" y="88"/>
                  <a:pt x="73" y="687"/>
                  <a:pt x="0" y="1404"/>
                </a:cubicBezTo>
                <a:lnTo>
                  <a:pt x="0" y="16573"/>
                </a:lnTo>
                <a:cubicBezTo>
                  <a:pt x="0" y="16864"/>
                  <a:pt x="62" y="17111"/>
                  <a:pt x="169" y="17331"/>
                </a:cubicBezTo>
                <a:cubicBezTo>
                  <a:pt x="412" y="17842"/>
                  <a:pt x="774" y="18102"/>
                  <a:pt x="1268" y="18102"/>
                </a:cubicBezTo>
                <a:lnTo>
                  <a:pt x="8219" y="18102"/>
                </a:lnTo>
                <a:lnTo>
                  <a:pt x="8219" y="20206"/>
                </a:lnTo>
                <a:lnTo>
                  <a:pt x="6901" y="20206"/>
                </a:lnTo>
                <a:cubicBezTo>
                  <a:pt x="6570" y="20206"/>
                  <a:pt x="6316" y="20511"/>
                  <a:pt x="6316" y="20903"/>
                </a:cubicBezTo>
                <a:cubicBezTo>
                  <a:pt x="6316" y="21295"/>
                  <a:pt x="6570" y="21600"/>
                  <a:pt x="6901" y="21600"/>
                </a:cubicBezTo>
                <a:lnTo>
                  <a:pt x="14688" y="21600"/>
                </a:lnTo>
                <a:cubicBezTo>
                  <a:pt x="15018" y="21600"/>
                  <a:pt x="15281" y="21295"/>
                  <a:pt x="15281" y="20903"/>
                </a:cubicBezTo>
                <a:cubicBezTo>
                  <a:pt x="15281" y="20511"/>
                  <a:pt x="15018" y="20206"/>
                  <a:pt x="14688" y="20206"/>
                </a:cubicBezTo>
                <a:lnTo>
                  <a:pt x="13369" y="20206"/>
                </a:lnTo>
                <a:lnTo>
                  <a:pt x="13369" y="18102"/>
                </a:lnTo>
                <a:lnTo>
                  <a:pt x="20321" y="18102"/>
                </a:lnTo>
                <a:cubicBezTo>
                  <a:pt x="20821" y="18102"/>
                  <a:pt x="21179" y="17845"/>
                  <a:pt x="21419" y="17331"/>
                </a:cubicBezTo>
                <a:cubicBezTo>
                  <a:pt x="21529" y="17097"/>
                  <a:pt x="21600" y="16847"/>
                  <a:pt x="21600" y="16573"/>
                </a:cubicBezTo>
                <a:lnTo>
                  <a:pt x="21600" y="1404"/>
                </a:lnTo>
                <a:cubicBezTo>
                  <a:pt x="21527" y="687"/>
                  <a:pt x="21027" y="88"/>
                  <a:pt x="20425" y="37"/>
                </a:cubicBezTo>
                <a:lnTo>
                  <a:pt x="20425" y="0"/>
                </a:lnTo>
                <a:close/>
              </a:path>
            </a:pathLst>
          </a:cu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grpSp>
        <p:nvGrpSpPr>
          <p:cNvPr id="187" name="Google Shape;6996;p50"/>
          <p:cNvGrpSpPr/>
          <p:nvPr/>
        </p:nvGrpSpPr>
        <p:grpSpPr>
          <a:xfrm>
            <a:off x="1597525" y="2092237"/>
            <a:ext cx="333977" cy="333211"/>
            <a:chOff x="1" y="0"/>
            <a:chExt cx="333975" cy="333209"/>
          </a:xfrm>
        </p:grpSpPr>
        <p:sp>
          <p:nvSpPr>
            <p:cNvPr id="185" name="Google Shape;6997;p50"/>
            <p:cNvSpPr/>
            <p:nvPr/>
          </p:nvSpPr>
          <p:spPr>
            <a:xfrm>
              <a:off x="1" y="-1"/>
              <a:ext cx="333977" cy="3332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2" h="21600" fill="norm" stroke="1" extrusionOk="0">
                  <a:moveTo>
                    <a:pt x="18457" y="1321"/>
                  </a:moveTo>
                  <a:lnTo>
                    <a:pt x="19525" y="2431"/>
                  </a:lnTo>
                  <a:lnTo>
                    <a:pt x="17557" y="5827"/>
                  </a:lnTo>
                  <a:lnTo>
                    <a:pt x="15195" y="3368"/>
                  </a:lnTo>
                  <a:lnTo>
                    <a:pt x="18457" y="1321"/>
                  </a:lnTo>
                  <a:close/>
                  <a:moveTo>
                    <a:pt x="15083" y="5006"/>
                  </a:moveTo>
                  <a:lnTo>
                    <a:pt x="15926" y="5884"/>
                  </a:lnTo>
                  <a:lnTo>
                    <a:pt x="12606" y="9278"/>
                  </a:lnTo>
                  <a:lnTo>
                    <a:pt x="11764" y="8401"/>
                  </a:lnTo>
                  <a:lnTo>
                    <a:pt x="15083" y="5006"/>
                  </a:lnTo>
                  <a:close/>
                  <a:moveTo>
                    <a:pt x="5008" y="1187"/>
                  </a:moveTo>
                  <a:cubicBezTo>
                    <a:pt x="5949" y="1187"/>
                    <a:pt x="6872" y="1571"/>
                    <a:pt x="7545" y="2314"/>
                  </a:cubicBezTo>
                  <a:cubicBezTo>
                    <a:pt x="8557" y="3310"/>
                    <a:pt x="8895" y="4831"/>
                    <a:pt x="8388" y="6235"/>
                  </a:cubicBezTo>
                  <a:cubicBezTo>
                    <a:pt x="8332" y="6469"/>
                    <a:pt x="8388" y="6763"/>
                    <a:pt x="8557" y="6880"/>
                  </a:cubicBezTo>
                  <a:lnTo>
                    <a:pt x="14181" y="12731"/>
                  </a:lnTo>
                  <a:cubicBezTo>
                    <a:pt x="14267" y="12863"/>
                    <a:pt x="14445" y="12928"/>
                    <a:pt x="14626" y="12928"/>
                  </a:cubicBezTo>
                  <a:cubicBezTo>
                    <a:pt x="14685" y="12928"/>
                    <a:pt x="14745" y="12920"/>
                    <a:pt x="14801" y="12907"/>
                  </a:cubicBezTo>
                  <a:cubicBezTo>
                    <a:pt x="15219" y="12744"/>
                    <a:pt x="15647" y="12664"/>
                    <a:pt x="16068" y="12664"/>
                  </a:cubicBezTo>
                  <a:cubicBezTo>
                    <a:pt x="17008" y="12664"/>
                    <a:pt x="17909" y="13058"/>
                    <a:pt x="18570" y="13784"/>
                  </a:cubicBezTo>
                  <a:cubicBezTo>
                    <a:pt x="19525" y="14720"/>
                    <a:pt x="19862" y="16124"/>
                    <a:pt x="19525" y="17412"/>
                  </a:cubicBezTo>
                  <a:lnTo>
                    <a:pt x="17895" y="15773"/>
                  </a:lnTo>
                  <a:cubicBezTo>
                    <a:pt x="17529" y="15394"/>
                    <a:pt x="17050" y="15203"/>
                    <a:pt x="16579" y="15203"/>
                  </a:cubicBezTo>
                  <a:cubicBezTo>
                    <a:pt x="16109" y="15203"/>
                    <a:pt x="15645" y="15394"/>
                    <a:pt x="15308" y="15773"/>
                  </a:cubicBezTo>
                  <a:cubicBezTo>
                    <a:pt x="14576" y="16475"/>
                    <a:pt x="14576" y="17705"/>
                    <a:pt x="15308" y="18467"/>
                  </a:cubicBezTo>
                  <a:lnTo>
                    <a:pt x="16883" y="20162"/>
                  </a:lnTo>
                  <a:cubicBezTo>
                    <a:pt x="16570" y="20252"/>
                    <a:pt x="16249" y="20296"/>
                    <a:pt x="15931" y="20296"/>
                  </a:cubicBezTo>
                  <a:cubicBezTo>
                    <a:pt x="14992" y="20296"/>
                    <a:pt x="14067" y="19912"/>
                    <a:pt x="13394" y="19169"/>
                  </a:cubicBezTo>
                  <a:cubicBezTo>
                    <a:pt x="12382" y="18173"/>
                    <a:pt x="12044" y="16652"/>
                    <a:pt x="12551" y="15248"/>
                  </a:cubicBezTo>
                  <a:cubicBezTo>
                    <a:pt x="12606" y="15014"/>
                    <a:pt x="12551" y="14720"/>
                    <a:pt x="12382" y="14603"/>
                  </a:cubicBezTo>
                  <a:lnTo>
                    <a:pt x="6757" y="8752"/>
                  </a:lnTo>
                  <a:cubicBezTo>
                    <a:pt x="6682" y="8596"/>
                    <a:pt x="6532" y="8518"/>
                    <a:pt x="6374" y="8518"/>
                  </a:cubicBezTo>
                  <a:cubicBezTo>
                    <a:pt x="6295" y="8518"/>
                    <a:pt x="6213" y="8537"/>
                    <a:pt x="6138" y="8576"/>
                  </a:cubicBezTo>
                  <a:cubicBezTo>
                    <a:pt x="5720" y="8739"/>
                    <a:pt x="5292" y="8819"/>
                    <a:pt x="4870" y="8819"/>
                  </a:cubicBezTo>
                  <a:cubicBezTo>
                    <a:pt x="3931" y="8819"/>
                    <a:pt x="3030" y="8425"/>
                    <a:pt x="2369" y="7699"/>
                  </a:cubicBezTo>
                  <a:cubicBezTo>
                    <a:pt x="1414" y="6763"/>
                    <a:pt x="1076" y="5357"/>
                    <a:pt x="1414" y="4070"/>
                  </a:cubicBezTo>
                  <a:lnTo>
                    <a:pt x="3044" y="5710"/>
                  </a:lnTo>
                  <a:cubicBezTo>
                    <a:pt x="3410" y="6089"/>
                    <a:pt x="3888" y="6280"/>
                    <a:pt x="4360" y="6280"/>
                  </a:cubicBezTo>
                  <a:cubicBezTo>
                    <a:pt x="4831" y="6280"/>
                    <a:pt x="5295" y="6089"/>
                    <a:pt x="5633" y="5710"/>
                  </a:cubicBezTo>
                  <a:cubicBezTo>
                    <a:pt x="6363" y="5006"/>
                    <a:pt x="6363" y="3778"/>
                    <a:pt x="5633" y="3016"/>
                  </a:cubicBezTo>
                  <a:lnTo>
                    <a:pt x="4058" y="1321"/>
                  </a:lnTo>
                  <a:cubicBezTo>
                    <a:pt x="4370" y="1231"/>
                    <a:pt x="4690" y="1187"/>
                    <a:pt x="5008" y="1187"/>
                  </a:cubicBezTo>
                  <a:close/>
                  <a:moveTo>
                    <a:pt x="7432" y="11210"/>
                  </a:moveTo>
                  <a:lnTo>
                    <a:pt x="10019" y="13901"/>
                  </a:lnTo>
                  <a:lnTo>
                    <a:pt x="4395" y="19754"/>
                  </a:lnTo>
                  <a:cubicBezTo>
                    <a:pt x="4029" y="20133"/>
                    <a:pt x="3551" y="20324"/>
                    <a:pt x="3079" y="20324"/>
                  </a:cubicBezTo>
                  <a:cubicBezTo>
                    <a:pt x="2608" y="20324"/>
                    <a:pt x="2144" y="20133"/>
                    <a:pt x="1806" y="19754"/>
                  </a:cubicBezTo>
                  <a:cubicBezTo>
                    <a:pt x="1076" y="18992"/>
                    <a:pt x="1076" y="17822"/>
                    <a:pt x="1806" y="17060"/>
                  </a:cubicBezTo>
                  <a:lnTo>
                    <a:pt x="7432" y="11210"/>
                  </a:lnTo>
                  <a:close/>
                  <a:moveTo>
                    <a:pt x="4817" y="0"/>
                  </a:moveTo>
                  <a:cubicBezTo>
                    <a:pt x="4013" y="0"/>
                    <a:pt x="3208" y="206"/>
                    <a:pt x="2481" y="619"/>
                  </a:cubicBezTo>
                  <a:cubicBezTo>
                    <a:pt x="2369" y="676"/>
                    <a:pt x="2201" y="910"/>
                    <a:pt x="2201" y="1027"/>
                  </a:cubicBezTo>
                  <a:cubicBezTo>
                    <a:pt x="2201" y="1261"/>
                    <a:pt x="2256" y="1438"/>
                    <a:pt x="2369" y="1555"/>
                  </a:cubicBezTo>
                  <a:lnTo>
                    <a:pt x="4676" y="3953"/>
                  </a:lnTo>
                  <a:cubicBezTo>
                    <a:pt x="4901" y="4187"/>
                    <a:pt x="4901" y="4655"/>
                    <a:pt x="4676" y="4831"/>
                  </a:cubicBezTo>
                  <a:cubicBezTo>
                    <a:pt x="4563" y="4948"/>
                    <a:pt x="4408" y="5006"/>
                    <a:pt x="4254" y="5006"/>
                  </a:cubicBezTo>
                  <a:cubicBezTo>
                    <a:pt x="4099" y="5006"/>
                    <a:pt x="3945" y="4948"/>
                    <a:pt x="3833" y="4831"/>
                  </a:cubicBezTo>
                  <a:lnTo>
                    <a:pt x="1526" y="2431"/>
                  </a:lnTo>
                  <a:cubicBezTo>
                    <a:pt x="1399" y="2299"/>
                    <a:pt x="1241" y="2234"/>
                    <a:pt x="1123" y="2234"/>
                  </a:cubicBezTo>
                  <a:cubicBezTo>
                    <a:pt x="1083" y="2234"/>
                    <a:pt x="1048" y="2242"/>
                    <a:pt x="1019" y="2257"/>
                  </a:cubicBezTo>
                  <a:cubicBezTo>
                    <a:pt x="794" y="2257"/>
                    <a:pt x="682" y="2431"/>
                    <a:pt x="569" y="2548"/>
                  </a:cubicBezTo>
                  <a:cubicBezTo>
                    <a:pt x="-386" y="4480"/>
                    <a:pt x="-161" y="6937"/>
                    <a:pt x="1414" y="8576"/>
                  </a:cubicBezTo>
                  <a:cubicBezTo>
                    <a:pt x="2378" y="9536"/>
                    <a:pt x="3594" y="10041"/>
                    <a:pt x="4851" y="10041"/>
                  </a:cubicBezTo>
                  <a:cubicBezTo>
                    <a:pt x="5277" y="10041"/>
                    <a:pt x="5709" y="9982"/>
                    <a:pt x="6138" y="9863"/>
                  </a:cubicBezTo>
                  <a:lnTo>
                    <a:pt x="6588" y="10331"/>
                  </a:lnTo>
                  <a:lnTo>
                    <a:pt x="964" y="16184"/>
                  </a:lnTo>
                  <a:cubicBezTo>
                    <a:pt x="-274" y="17354"/>
                    <a:pt x="-274" y="19403"/>
                    <a:pt x="964" y="20630"/>
                  </a:cubicBezTo>
                  <a:cubicBezTo>
                    <a:pt x="1555" y="21275"/>
                    <a:pt x="2328" y="21596"/>
                    <a:pt x="3101" y="21596"/>
                  </a:cubicBezTo>
                  <a:cubicBezTo>
                    <a:pt x="3874" y="21596"/>
                    <a:pt x="4647" y="21275"/>
                    <a:pt x="5238" y="20630"/>
                  </a:cubicBezTo>
                  <a:lnTo>
                    <a:pt x="10864" y="14780"/>
                  </a:lnTo>
                  <a:lnTo>
                    <a:pt x="11257" y="15248"/>
                  </a:lnTo>
                  <a:cubicBezTo>
                    <a:pt x="10864" y="17003"/>
                    <a:pt x="11257" y="18818"/>
                    <a:pt x="12551" y="20105"/>
                  </a:cubicBezTo>
                  <a:cubicBezTo>
                    <a:pt x="13476" y="21102"/>
                    <a:pt x="14733" y="21600"/>
                    <a:pt x="15983" y="21600"/>
                  </a:cubicBezTo>
                  <a:cubicBezTo>
                    <a:pt x="16784" y="21600"/>
                    <a:pt x="17584" y="21394"/>
                    <a:pt x="18288" y="20981"/>
                  </a:cubicBezTo>
                  <a:cubicBezTo>
                    <a:pt x="18457" y="20924"/>
                    <a:pt x="18570" y="20690"/>
                    <a:pt x="18570" y="20573"/>
                  </a:cubicBezTo>
                  <a:cubicBezTo>
                    <a:pt x="18570" y="20456"/>
                    <a:pt x="18513" y="20222"/>
                    <a:pt x="18457" y="20045"/>
                  </a:cubicBezTo>
                  <a:lnTo>
                    <a:pt x="16151" y="17646"/>
                  </a:lnTo>
                  <a:cubicBezTo>
                    <a:pt x="15926" y="17412"/>
                    <a:pt x="15926" y="17003"/>
                    <a:pt x="16151" y="16769"/>
                  </a:cubicBezTo>
                  <a:cubicBezTo>
                    <a:pt x="16234" y="16652"/>
                    <a:pt x="16390" y="16592"/>
                    <a:pt x="16552" y="16592"/>
                  </a:cubicBezTo>
                  <a:cubicBezTo>
                    <a:pt x="16713" y="16592"/>
                    <a:pt x="16883" y="16652"/>
                    <a:pt x="16995" y="16769"/>
                  </a:cubicBezTo>
                  <a:lnTo>
                    <a:pt x="19300" y="19169"/>
                  </a:lnTo>
                  <a:cubicBezTo>
                    <a:pt x="19386" y="19301"/>
                    <a:pt x="19532" y="19366"/>
                    <a:pt x="19673" y="19366"/>
                  </a:cubicBezTo>
                  <a:cubicBezTo>
                    <a:pt x="19720" y="19366"/>
                    <a:pt x="19764" y="19358"/>
                    <a:pt x="19807" y="19343"/>
                  </a:cubicBezTo>
                  <a:cubicBezTo>
                    <a:pt x="19975" y="19343"/>
                    <a:pt x="20145" y="19169"/>
                    <a:pt x="20202" y="19052"/>
                  </a:cubicBezTo>
                  <a:cubicBezTo>
                    <a:pt x="21214" y="17120"/>
                    <a:pt x="20989" y="14663"/>
                    <a:pt x="19357" y="13024"/>
                  </a:cubicBezTo>
                  <a:cubicBezTo>
                    <a:pt x="18434" y="12064"/>
                    <a:pt x="17199" y="11559"/>
                    <a:pt x="15929" y="11559"/>
                  </a:cubicBezTo>
                  <a:cubicBezTo>
                    <a:pt x="15497" y="11559"/>
                    <a:pt x="15061" y="11616"/>
                    <a:pt x="14633" y="11737"/>
                  </a:cubicBezTo>
                  <a:lnTo>
                    <a:pt x="13394" y="10390"/>
                  </a:lnTo>
                  <a:lnTo>
                    <a:pt x="16713" y="6937"/>
                  </a:lnTo>
                  <a:lnTo>
                    <a:pt x="17108" y="7406"/>
                  </a:lnTo>
                  <a:cubicBezTo>
                    <a:pt x="17229" y="7532"/>
                    <a:pt x="17391" y="7593"/>
                    <a:pt x="17557" y="7593"/>
                  </a:cubicBezTo>
                  <a:cubicBezTo>
                    <a:pt x="17773" y="7593"/>
                    <a:pt x="17991" y="7487"/>
                    <a:pt x="18120" y="7289"/>
                  </a:cubicBezTo>
                  <a:lnTo>
                    <a:pt x="20707" y="2782"/>
                  </a:lnTo>
                  <a:cubicBezTo>
                    <a:pt x="20819" y="2548"/>
                    <a:pt x="20819" y="2197"/>
                    <a:pt x="20652" y="2023"/>
                  </a:cubicBezTo>
                  <a:lnTo>
                    <a:pt x="18850" y="150"/>
                  </a:lnTo>
                  <a:cubicBezTo>
                    <a:pt x="18757" y="54"/>
                    <a:pt x="18630" y="9"/>
                    <a:pt x="18489" y="9"/>
                  </a:cubicBezTo>
                  <a:cubicBezTo>
                    <a:pt x="18372" y="9"/>
                    <a:pt x="18247" y="39"/>
                    <a:pt x="18120" y="91"/>
                  </a:cubicBezTo>
                  <a:lnTo>
                    <a:pt x="13788" y="2782"/>
                  </a:lnTo>
                  <a:cubicBezTo>
                    <a:pt x="13451" y="3016"/>
                    <a:pt x="13394" y="3544"/>
                    <a:pt x="13676" y="3836"/>
                  </a:cubicBezTo>
                  <a:lnTo>
                    <a:pt x="14069" y="4246"/>
                  </a:lnTo>
                  <a:lnTo>
                    <a:pt x="10807" y="7699"/>
                  </a:lnTo>
                  <a:lnTo>
                    <a:pt x="9514" y="6352"/>
                  </a:lnTo>
                  <a:cubicBezTo>
                    <a:pt x="9964" y="4597"/>
                    <a:pt x="9514" y="2782"/>
                    <a:pt x="8275" y="1495"/>
                  </a:cubicBezTo>
                  <a:cubicBezTo>
                    <a:pt x="7316" y="498"/>
                    <a:pt x="6067" y="0"/>
                    <a:pt x="4817" y="0"/>
                  </a:cubicBez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86" name="Google Shape;6998;p50"/>
            <p:cNvSpPr/>
            <p:nvPr/>
          </p:nvSpPr>
          <p:spPr>
            <a:xfrm>
              <a:off x="52244" y="205412"/>
              <a:ext cx="78769" cy="78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74" h="21600" fill="norm" stroke="1" extrusionOk="0">
                  <a:moveTo>
                    <a:pt x="18536" y="0"/>
                  </a:moveTo>
                  <a:cubicBezTo>
                    <a:pt x="17835" y="0"/>
                    <a:pt x="17172" y="252"/>
                    <a:pt x="16803" y="749"/>
                  </a:cubicBezTo>
                  <a:lnTo>
                    <a:pt x="549" y="17132"/>
                  </a:lnTo>
                  <a:cubicBezTo>
                    <a:pt x="-183" y="18125"/>
                    <a:pt x="-183" y="19866"/>
                    <a:pt x="549" y="20859"/>
                  </a:cubicBezTo>
                  <a:cubicBezTo>
                    <a:pt x="1034" y="21356"/>
                    <a:pt x="1635" y="21600"/>
                    <a:pt x="2274" y="21600"/>
                  </a:cubicBezTo>
                  <a:cubicBezTo>
                    <a:pt x="2914" y="21600"/>
                    <a:pt x="3576" y="21356"/>
                    <a:pt x="4185" y="20859"/>
                  </a:cubicBezTo>
                  <a:lnTo>
                    <a:pt x="20446" y="4468"/>
                  </a:lnTo>
                  <a:cubicBezTo>
                    <a:pt x="21417" y="3475"/>
                    <a:pt x="21417" y="1742"/>
                    <a:pt x="20446" y="749"/>
                  </a:cubicBezTo>
                  <a:cubicBezTo>
                    <a:pt x="19961" y="252"/>
                    <a:pt x="19229" y="0"/>
                    <a:pt x="18536" y="0"/>
                  </a:cubicBez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grpSp>
        <p:nvGrpSpPr>
          <p:cNvPr id="190" name="Google Shape;6996;p50"/>
          <p:cNvGrpSpPr/>
          <p:nvPr/>
        </p:nvGrpSpPr>
        <p:grpSpPr>
          <a:xfrm>
            <a:off x="7212254" y="2092234"/>
            <a:ext cx="333974" cy="333213"/>
            <a:chOff x="1" y="0"/>
            <a:chExt cx="333972" cy="333211"/>
          </a:xfrm>
        </p:grpSpPr>
        <p:sp>
          <p:nvSpPr>
            <p:cNvPr id="188" name="Google Shape;6997;p50"/>
            <p:cNvSpPr/>
            <p:nvPr/>
          </p:nvSpPr>
          <p:spPr>
            <a:xfrm>
              <a:off x="1" y="-1"/>
              <a:ext cx="333974" cy="3332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2" h="21600" fill="norm" stroke="1" extrusionOk="0">
                  <a:moveTo>
                    <a:pt x="18457" y="1321"/>
                  </a:moveTo>
                  <a:lnTo>
                    <a:pt x="19525" y="2431"/>
                  </a:lnTo>
                  <a:lnTo>
                    <a:pt x="17557" y="5827"/>
                  </a:lnTo>
                  <a:lnTo>
                    <a:pt x="15195" y="3368"/>
                  </a:lnTo>
                  <a:lnTo>
                    <a:pt x="18457" y="1321"/>
                  </a:lnTo>
                  <a:close/>
                  <a:moveTo>
                    <a:pt x="15083" y="5006"/>
                  </a:moveTo>
                  <a:lnTo>
                    <a:pt x="15926" y="5884"/>
                  </a:lnTo>
                  <a:lnTo>
                    <a:pt x="12606" y="9278"/>
                  </a:lnTo>
                  <a:lnTo>
                    <a:pt x="11764" y="8401"/>
                  </a:lnTo>
                  <a:lnTo>
                    <a:pt x="15083" y="5006"/>
                  </a:lnTo>
                  <a:close/>
                  <a:moveTo>
                    <a:pt x="5008" y="1187"/>
                  </a:moveTo>
                  <a:cubicBezTo>
                    <a:pt x="5949" y="1187"/>
                    <a:pt x="6872" y="1571"/>
                    <a:pt x="7545" y="2314"/>
                  </a:cubicBezTo>
                  <a:cubicBezTo>
                    <a:pt x="8557" y="3310"/>
                    <a:pt x="8895" y="4831"/>
                    <a:pt x="8388" y="6235"/>
                  </a:cubicBezTo>
                  <a:cubicBezTo>
                    <a:pt x="8332" y="6469"/>
                    <a:pt x="8388" y="6763"/>
                    <a:pt x="8557" y="6880"/>
                  </a:cubicBezTo>
                  <a:lnTo>
                    <a:pt x="14181" y="12731"/>
                  </a:lnTo>
                  <a:cubicBezTo>
                    <a:pt x="14267" y="12863"/>
                    <a:pt x="14445" y="12928"/>
                    <a:pt x="14626" y="12928"/>
                  </a:cubicBezTo>
                  <a:cubicBezTo>
                    <a:pt x="14685" y="12928"/>
                    <a:pt x="14745" y="12920"/>
                    <a:pt x="14801" y="12907"/>
                  </a:cubicBezTo>
                  <a:cubicBezTo>
                    <a:pt x="15219" y="12744"/>
                    <a:pt x="15647" y="12664"/>
                    <a:pt x="16068" y="12664"/>
                  </a:cubicBezTo>
                  <a:cubicBezTo>
                    <a:pt x="17008" y="12664"/>
                    <a:pt x="17909" y="13058"/>
                    <a:pt x="18570" y="13784"/>
                  </a:cubicBezTo>
                  <a:cubicBezTo>
                    <a:pt x="19525" y="14720"/>
                    <a:pt x="19862" y="16124"/>
                    <a:pt x="19525" y="17412"/>
                  </a:cubicBezTo>
                  <a:lnTo>
                    <a:pt x="17895" y="15773"/>
                  </a:lnTo>
                  <a:cubicBezTo>
                    <a:pt x="17529" y="15394"/>
                    <a:pt x="17050" y="15203"/>
                    <a:pt x="16579" y="15203"/>
                  </a:cubicBezTo>
                  <a:cubicBezTo>
                    <a:pt x="16109" y="15203"/>
                    <a:pt x="15645" y="15394"/>
                    <a:pt x="15308" y="15773"/>
                  </a:cubicBezTo>
                  <a:cubicBezTo>
                    <a:pt x="14576" y="16475"/>
                    <a:pt x="14576" y="17705"/>
                    <a:pt x="15308" y="18467"/>
                  </a:cubicBezTo>
                  <a:lnTo>
                    <a:pt x="16883" y="20162"/>
                  </a:lnTo>
                  <a:cubicBezTo>
                    <a:pt x="16570" y="20252"/>
                    <a:pt x="16249" y="20296"/>
                    <a:pt x="15931" y="20296"/>
                  </a:cubicBezTo>
                  <a:cubicBezTo>
                    <a:pt x="14992" y="20296"/>
                    <a:pt x="14067" y="19912"/>
                    <a:pt x="13394" y="19169"/>
                  </a:cubicBezTo>
                  <a:cubicBezTo>
                    <a:pt x="12382" y="18173"/>
                    <a:pt x="12044" y="16652"/>
                    <a:pt x="12551" y="15248"/>
                  </a:cubicBezTo>
                  <a:cubicBezTo>
                    <a:pt x="12606" y="15014"/>
                    <a:pt x="12551" y="14720"/>
                    <a:pt x="12382" y="14603"/>
                  </a:cubicBezTo>
                  <a:lnTo>
                    <a:pt x="6757" y="8752"/>
                  </a:lnTo>
                  <a:cubicBezTo>
                    <a:pt x="6682" y="8596"/>
                    <a:pt x="6532" y="8518"/>
                    <a:pt x="6374" y="8518"/>
                  </a:cubicBezTo>
                  <a:cubicBezTo>
                    <a:pt x="6295" y="8518"/>
                    <a:pt x="6213" y="8537"/>
                    <a:pt x="6138" y="8576"/>
                  </a:cubicBezTo>
                  <a:cubicBezTo>
                    <a:pt x="5720" y="8739"/>
                    <a:pt x="5292" y="8819"/>
                    <a:pt x="4870" y="8819"/>
                  </a:cubicBezTo>
                  <a:cubicBezTo>
                    <a:pt x="3931" y="8819"/>
                    <a:pt x="3030" y="8425"/>
                    <a:pt x="2369" y="7699"/>
                  </a:cubicBezTo>
                  <a:cubicBezTo>
                    <a:pt x="1414" y="6763"/>
                    <a:pt x="1076" y="5357"/>
                    <a:pt x="1414" y="4070"/>
                  </a:cubicBezTo>
                  <a:lnTo>
                    <a:pt x="3044" y="5710"/>
                  </a:lnTo>
                  <a:cubicBezTo>
                    <a:pt x="3410" y="6089"/>
                    <a:pt x="3888" y="6280"/>
                    <a:pt x="4360" y="6280"/>
                  </a:cubicBezTo>
                  <a:cubicBezTo>
                    <a:pt x="4831" y="6280"/>
                    <a:pt x="5295" y="6089"/>
                    <a:pt x="5633" y="5710"/>
                  </a:cubicBezTo>
                  <a:cubicBezTo>
                    <a:pt x="6363" y="5006"/>
                    <a:pt x="6363" y="3778"/>
                    <a:pt x="5633" y="3016"/>
                  </a:cubicBezTo>
                  <a:lnTo>
                    <a:pt x="4058" y="1321"/>
                  </a:lnTo>
                  <a:cubicBezTo>
                    <a:pt x="4370" y="1231"/>
                    <a:pt x="4690" y="1187"/>
                    <a:pt x="5008" y="1187"/>
                  </a:cubicBezTo>
                  <a:close/>
                  <a:moveTo>
                    <a:pt x="7432" y="11210"/>
                  </a:moveTo>
                  <a:lnTo>
                    <a:pt x="10019" y="13901"/>
                  </a:lnTo>
                  <a:lnTo>
                    <a:pt x="4395" y="19754"/>
                  </a:lnTo>
                  <a:cubicBezTo>
                    <a:pt x="4029" y="20133"/>
                    <a:pt x="3551" y="20324"/>
                    <a:pt x="3079" y="20324"/>
                  </a:cubicBezTo>
                  <a:cubicBezTo>
                    <a:pt x="2608" y="20324"/>
                    <a:pt x="2144" y="20133"/>
                    <a:pt x="1806" y="19754"/>
                  </a:cubicBezTo>
                  <a:cubicBezTo>
                    <a:pt x="1076" y="18992"/>
                    <a:pt x="1076" y="17822"/>
                    <a:pt x="1806" y="17060"/>
                  </a:cubicBezTo>
                  <a:lnTo>
                    <a:pt x="7432" y="11210"/>
                  </a:lnTo>
                  <a:close/>
                  <a:moveTo>
                    <a:pt x="4817" y="0"/>
                  </a:moveTo>
                  <a:cubicBezTo>
                    <a:pt x="4013" y="0"/>
                    <a:pt x="3208" y="206"/>
                    <a:pt x="2481" y="619"/>
                  </a:cubicBezTo>
                  <a:cubicBezTo>
                    <a:pt x="2369" y="676"/>
                    <a:pt x="2201" y="910"/>
                    <a:pt x="2201" y="1027"/>
                  </a:cubicBezTo>
                  <a:cubicBezTo>
                    <a:pt x="2201" y="1261"/>
                    <a:pt x="2256" y="1438"/>
                    <a:pt x="2369" y="1555"/>
                  </a:cubicBezTo>
                  <a:lnTo>
                    <a:pt x="4676" y="3953"/>
                  </a:lnTo>
                  <a:cubicBezTo>
                    <a:pt x="4901" y="4187"/>
                    <a:pt x="4901" y="4655"/>
                    <a:pt x="4676" y="4831"/>
                  </a:cubicBezTo>
                  <a:cubicBezTo>
                    <a:pt x="4563" y="4948"/>
                    <a:pt x="4408" y="5006"/>
                    <a:pt x="4254" y="5006"/>
                  </a:cubicBezTo>
                  <a:cubicBezTo>
                    <a:pt x="4099" y="5006"/>
                    <a:pt x="3945" y="4948"/>
                    <a:pt x="3833" y="4831"/>
                  </a:cubicBezTo>
                  <a:lnTo>
                    <a:pt x="1526" y="2431"/>
                  </a:lnTo>
                  <a:cubicBezTo>
                    <a:pt x="1399" y="2299"/>
                    <a:pt x="1241" y="2234"/>
                    <a:pt x="1123" y="2234"/>
                  </a:cubicBezTo>
                  <a:cubicBezTo>
                    <a:pt x="1083" y="2234"/>
                    <a:pt x="1048" y="2242"/>
                    <a:pt x="1019" y="2257"/>
                  </a:cubicBezTo>
                  <a:cubicBezTo>
                    <a:pt x="794" y="2257"/>
                    <a:pt x="682" y="2431"/>
                    <a:pt x="569" y="2548"/>
                  </a:cubicBezTo>
                  <a:cubicBezTo>
                    <a:pt x="-386" y="4480"/>
                    <a:pt x="-161" y="6937"/>
                    <a:pt x="1414" y="8576"/>
                  </a:cubicBezTo>
                  <a:cubicBezTo>
                    <a:pt x="2378" y="9536"/>
                    <a:pt x="3594" y="10041"/>
                    <a:pt x="4851" y="10041"/>
                  </a:cubicBezTo>
                  <a:cubicBezTo>
                    <a:pt x="5277" y="10041"/>
                    <a:pt x="5709" y="9982"/>
                    <a:pt x="6138" y="9863"/>
                  </a:cubicBezTo>
                  <a:lnTo>
                    <a:pt x="6588" y="10331"/>
                  </a:lnTo>
                  <a:lnTo>
                    <a:pt x="964" y="16184"/>
                  </a:lnTo>
                  <a:cubicBezTo>
                    <a:pt x="-274" y="17354"/>
                    <a:pt x="-274" y="19403"/>
                    <a:pt x="964" y="20630"/>
                  </a:cubicBezTo>
                  <a:cubicBezTo>
                    <a:pt x="1555" y="21275"/>
                    <a:pt x="2328" y="21596"/>
                    <a:pt x="3101" y="21596"/>
                  </a:cubicBezTo>
                  <a:cubicBezTo>
                    <a:pt x="3874" y="21596"/>
                    <a:pt x="4647" y="21275"/>
                    <a:pt x="5238" y="20630"/>
                  </a:cubicBezTo>
                  <a:lnTo>
                    <a:pt x="10864" y="14780"/>
                  </a:lnTo>
                  <a:lnTo>
                    <a:pt x="11257" y="15248"/>
                  </a:lnTo>
                  <a:cubicBezTo>
                    <a:pt x="10864" y="17003"/>
                    <a:pt x="11257" y="18818"/>
                    <a:pt x="12551" y="20105"/>
                  </a:cubicBezTo>
                  <a:cubicBezTo>
                    <a:pt x="13476" y="21102"/>
                    <a:pt x="14733" y="21600"/>
                    <a:pt x="15983" y="21600"/>
                  </a:cubicBezTo>
                  <a:cubicBezTo>
                    <a:pt x="16784" y="21600"/>
                    <a:pt x="17584" y="21394"/>
                    <a:pt x="18288" y="20981"/>
                  </a:cubicBezTo>
                  <a:cubicBezTo>
                    <a:pt x="18457" y="20924"/>
                    <a:pt x="18570" y="20690"/>
                    <a:pt x="18570" y="20573"/>
                  </a:cubicBezTo>
                  <a:cubicBezTo>
                    <a:pt x="18570" y="20456"/>
                    <a:pt x="18513" y="20222"/>
                    <a:pt x="18457" y="20045"/>
                  </a:cubicBezTo>
                  <a:lnTo>
                    <a:pt x="16151" y="17646"/>
                  </a:lnTo>
                  <a:cubicBezTo>
                    <a:pt x="15926" y="17412"/>
                    <a:pt x="15926" y="17003"/>
                    <a:pt x="16151" y="16769"/>
                  </a:cubicBezTo>
                  <a:cubicBezTo>
                    <a:pt x="16234" y="16652"/>
                    <a:pt x="16390" y="16592"/>
                    <a:pt x="16552" y="16592"/>
                  </a:cubicBezTo>
                  <a:cubicBezTo>
                    <a:pt x="16713" y="16592"/>
                    <a:pt x="16883" y="16652"/>
                    <a:pt x="16995" y="16769"/>
                  </a:cubicBezTo>
                  <a:lnTo>
                    <a:pt x="19300" y="19169"/>
                  </a:lnTo>
                  <a:cubicBezTo>
                    <a:pt x="19386" y="19301"/>
                    <a:pt x="19532" y="19366"/>
                    <a:pt x="19673" y="19366"/>
                  </a:cubicBezTo>
                  <a:cubicBezTo>
                    <a:pt x="19720" y="19366"/>
                    <a:pt x="19764" y="19358"/>
                    <a:pt x="19807" y="19343"/>
                  </a:cubicBezTo>
                  <a:cubicBezTo>
                    <a:pt x="19975" y="19343"/>
                    <a:pt x="20145" y="19169"/>
                    <a:pt x="20202" y="19052"/>
                  </a:cubicBezTo>
                  <a:cubicBezTo>
                    <a:pt x="21214" y="17120"/>
                    <a:pt x="20989" y="14663"/>
                    <a:pt x="19357" y="13024"/>
                  </a:cubicBezTo>
                  <a:cubicBezTo>
                    <a:pt x="18434" y="12064"/>
                    <a:pt x="17199" y="11559"/>
                    <a:pt x="15929" y="11559"/>
                  </a:cubicBezTo>
                  <a:cubicBezTo>
                    <a:pt x="15497" y="11559"/>
                    <a:pt x="15061" y="11616"/>
                    <a:pt x="14633" y="11737"/>
                  </a:cubicBezTo>
                  <a:lnTo>
                    <a:pt x="13394" y="10390"/>
                  </a:lnTo>
                  <a:lnTo>
                    <a:pt x="16713" y="6937"/>
                  </a:lnTo>
                  <a:lnTo>
                    <a:pt x="17108" y="7406"/>
                  </a:lnTo>
                  <a:cubicBezTo>
                    <a:pt x="17229" y="7532"/>
                    <a:pt x="17391" y="7593"/>
                    <a:pt x="17557" y="7593"/>
                  </a:cubicBezTo>
                  <a:cubicBezTo>
                    <a:pt x="17773" y="7593"/>
                    <a:pt x="17991" y="7487"/>
                    <a:pt x="18120" y="7289"/>
                  </a:cubicBezTo>
                  <a:lnTo>
                    <a:pt x="20707" y="2782"/>
                  </a:lnTo>
                  <a:cubicBezTo>
                    <a:pt x="20819" y="2548"/>
                    <a:pt x="20819" y="2197"/>
                    <a:pt x="20652" y="2023"/>
                  </a:cubicBezTo>
                  <a:lnTo>
                    <a:pt x="18850" y="150"/>
                  </a:lnTo>
                  <a:cubicBezTo>
                    <a:pt x="18757" y="54"/>
                    <a:pt x="18630" y="9"/>
                    <a:pt x="18489" y="9"/>
                  </a:cubicBezTo>
                  <a:cubicBezTo>
                    <a:pt x="18372" y="9"/>
                    <a:pt x="18247" y="39"/>
                    <a:pt x="18120" y="91"/>
                  </a:cubicBezTo>
                  <a:lnTo>
                    <a:pt x="13788" y="2782"/>
                  </a:lnTo>
                  <a:cubicBezTo>
                    <a:pt x="13451" y="3016"/>
                    <a:pt x="13394" y="3544"/>
                    <a:pt x="13676" y="3836"/>
                  </a:cubicBezTo>
                  <a:lnTo>
                    <a:pt x="14069" y="4246"/>
                  </a:lnTo>
                  <a:lnTo>
                    <a:pt x="10807" y="7699"/>
                  </a:lnTo>
                  <a:lnTo>
                    <a:pt x="9514" y="6352"/>
                  </a:lnTo>
                  <a:cubicBezTo>
                    <a:pt x="9964" y="4597"/>
                    <a:pt x="9514" y="2782"/>
                    <a:pt x="8275" y="1495"/>
                  </a:cubicBezTo>
                  <a:cubicBezTo>
                    <a:pt x="7316" y="498"/>
                    <a:pt x="6067" y="0"/>
                    <a:pt x="4817" y="0"/>
                  </a:cubicBez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89" name="Google Shape;6998;p50"/>
            <p:cNvSpPr/>
            <p:nvPr/>
          </p:nvSpPr>
          <p:spPr>
            <a:xfrm>
              <a:off x="52244" y="205414"/>
              <a:ext cx="78769" cy="78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74" h="21600" fill="norm" stroke="1" extrusionOk="0">
                  <a:moveTo>
                    <a:pt x="18536" y="0"/>
                  </a:moveTo>
                  <a:cubicBezTo>
                    <a:pt x="17835" y="0"/>
                    <a:pt x="17172" y="252"/>
                    <a:pt x="16803" y="749"/>
                  </a:cubicBezTo>
                  <a:lnTo>
                    <a:pt x="549" y="17132"/>
                  </a:lnTo>
                  <a:cubicBezTo>
                    <a:pt x="-183" y="18125"/>
                    <a:pt x="-183" y="19866"/>
                    <a:pt x="549" y="20859"/>
                  </a:cubicBezTo>
                  <a:cubicBezTo>
                    <a:pt x="1034" y="21356"/>
                    <a:pt x="1635" y="21600"/>
                    <a:pt x="2274" y="21600"/>
                  </a:cubicBezTo>
                  <a:cubicBezTo>
                    <a:pt x="2914" y="21600"/>
                    <a:pt x="3576" y="21356"/>
                    <a:pt x="4185" y="20859"/>
                  </a:cubicBezTo>
                  <a:lnTo>
                    <a:pt x="20446" y="4468"/>
                  </a:lnTo>
                  <a:cubicBezTo>
                    <a:pt x="21417" y="3475"/>
                    <a:pt x="21417" y="1742"/>
                    <a:pt x="20446" y="749"/>
                  </a:cubicBezTo>
                  <a:cubicBezTo>
                    <a:pt x="19961" y="252"/>
                    <a:pt x="19229" y="0"/>
                    <a:pt x="18536" y="0"/>
                  </a:cubicBez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191" name="Google Shape;272;p23"/>
          <p:cNvSpPr txBox="1"/>
          <p:nvPr/>
        </p:nvSpPr>
        <p:spPr>
          <a:xfrm>
            <a:off x="6433742" y="3165312"/>
            <a:ext cx="1917784" cy="169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normAutofit fontScale="100000" lnSpcReduction="0"/>
          </a:bodyPr>
          <a:lstStyle/>
          <a:p>
            <a:pPr marL="104838" indent="-104838" algn="ctr" defTabSz="869226">
              <a:buSzPct val="100000"/>
              <a:buChar char="-"/>
              <a:defRPr sz="900">
                <a:solidFill>
                  <a:srgbClr val="171536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python</a:t>
            </a:r>
          </a:p>
          <a:p>
            <a:pPr algn="ctr" defTabSz="869226">
              <a:defRPr sz="900">
                <a:solidFill>
                  <a:srgbClr val="171536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gym.openai</a:t>
            </a:r>
          </a:p>
          <a:p>
            <a:pPr algn="ctr" defTabSz="869226">
              <a:defRPr sz="900">
                <a:solidFill>
                  <a:srgbClr val="171536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tensorflow</a:t>
            </a:r>
          </a:p>
        </p:txBody>
      </p:sp>
      <p:sp>
        <p:nvSpPr>
          <p:cNvPr id="192" name="object 27"/>
          <p:cNvSpPr txBox="1"/>
          <p:nvPr>
            <p:ph type="sldNum" sz="quarter" idx="4294967295"/>
          </p:nvPr>
        </p:nvSpPr>
        <p:spPr>
          <a:xfrm>
            <a:off x="8743949" y="4756148"/>
            <a:ext cx="156035" cy="215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>
            <a:lvl1pPr indent="38100" algn="l">
              <a:defRPr b="1" spc="50" sz="14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442;p27"/>
          <p:cNvSpPr/>
          <p:nvPr/>
        </p:nvSpPr>
        <p:spPr>
          <a:xfrm rot="10800000">
            <a:off x="5480053" y="2241748"/>
            <a:ext cx="2326507" cy="3810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31" y="0"/>
                </a:lnTo>
                <a:lnTo>
                  <a:pt x="21600" y="10800"/>
                </a:lnTo>
                <a:lnTo>
                  <a:pt x="19831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95" name="Google Shape;445;p27"/>
          <p:cNvSpPr txBox="1"/>
          <p:nvPr>
            <p:ph type="title"/>
          </p:nvPr>
        </p:nvSpPr>
        <p:spPr>
          <a:xfrm>
            <a:off x="393081" y="1143186"/>
            <a:ext cx="7833901" cy="606606"/>
          </a:xfrm>
          <a:prstGeom prst="rect">
            <a:avLst/>
          </a:prstGeom>
        </p:spPr>
        <p:txBody>
          <a:bodyPr/>
          <a:lstStyle>
            <a:lvl1pPr defTabSz="850391">
              <a:defRPr sz="2700">
                <a:solidFill>
                  <a:srgbClr val="171536"/>
                </a:solidFill>
              </a:defRPr>
            </a:lvl1pPr>
          </a:lstStyle>
          <a:p>
            <a:pPr/>
            <a:r>
              <a:t>Методика решения</a:t>
            </a:r>
          </a:p>
        </p:txBody>
      </p:sp>
      <p:sp>
        <p:nvSpPr>
          <p:cNvPr id="196" name="Google Shape;446;p27"/>
          <p:cNvSpPr/>
          <p:nvPr/>
        </p:nvSpPr>
        <p:spPr>
          <a:xfrm>
            <a:off x="7903950" y="2198945"/>
            <a:ext cx="423911" cy="423912"/>
          </a:xfrm>
          <a:prstGeom prst="ellipse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97" name="Google Shape;448;p27"/>
          <p:cNvSpPr/>
          <p:nvPr/>
        </p:nvSpPr>
        <p:spPr>
          <a:xfrm>
            <a:off x="8007983" y="2316114"/>
            <a:ext cx="189574" cy="189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883" y="0"/>
                </a:moveTo>
                <a:cubicBezTo>
                  <a:pt x="15535" y="0"/>
                  <a:pt x="15252" y="280"/>
                  <a:pt x="15252" y="631"/>
                </a:cubicBezTo>
                <a:lnTo>
                  <a:pt x="15252" y="5083"/>
                </a:lnTo>
                <a:lnTo>
                  <a:pt x="10800" y="5083"/>
                </a:lnTo>
                <a:cubicBezTo>
                  <a:pt x="10449" y="5083"/>
                  <a:pt x="10169" y="5366"/>
                  <a:pt x="10169" y="5714"/>
                </a:cubicBezTo>
                <a:lnTo>
                  <a:pt x="10169" y="10166"/>
                </a:lnTo>
                <a:lnTo>
                  <a:pt x="5717" y="10166"/>
                </a:lnTo>
                <a:cubicBezTo>
                  <a:pt x="5366" y="10166"/>
                  <a:pt x="5083" y="10449"/>
                  <a:pt x="5083" y="10800"/>
                </a:cubicBezTo>
                <a:lnTo>
                  <a:pt x="5083" y="15248"/>
                </a:lnTo>
                <a:lnTo>
                  <a:pt x="635" y="15248"/>
                </a:lnTo>
                <a:cubicBezTo>
                  <a:pt x="284" y="15248"/>
                  <a:pt x="0" y="15532"/>
                  <a:pt x="0" y="15883"/>
                </a:cubicBezTo>
                <a:lnTo>
                  <a:pt x="0" y="20966"/>
                </a:lnTo>
                <a:cubicBezTo>
                  <a:pt x="0" y="21317"/>
                  <a:pt x="284" y="21600"/>
                  <a:pt x="635" y="21600"/>
                </a:cubicBezTo>
                <a:lnTo>
                  <a:pt x="20969" y="21600"/>
                </a:lnTo>
                <a:cubicBezTo>
                  <a:pt x="21316" y="21600"/>
                  <a:pt x="21600" y="21317"/>
                  <a:pt x="21600" y="20966"/>
                </a:cubicBezTo>
                <a:lnTo>
                  <a:pt x="21600" y="631"/>
                </a:lnTo>
                <a:cubicBezTo>
                  <a:pt x="21600" y="280"/>
                  <a:pt x="21316" y="0"/>
                  <a:pt x="20969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98" name="Google Shape;454;p27"/>
          <p:cNvSpPr/>
          <p:nvPr/>
        </p:nvSpPr>
        <p:spPr>
          <a:xfrm>
            <a:off x="5803500" y="1681700"/>
            <a:ext cx="3340501" cy="4"/>
          </a:xfrm>
          <a:prstGeom prst="line">
            <a:avLst/>
          </a:prstGeom>
          <a:ln>
            <a:solidFill>
              <a:srgbClr val="EC0E43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9" name="Google Shape;455;p27"/>
          <p:cNvSpPr/>
          <p:nvPr/>
        </p:nvSpPr>
        <p:spPr>
          <a:xfrm>
            <a:off x="2634650" y="3581146"/>
            <a:ext cx="621072" cy="6196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73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0027" y="0"/>
                </a:lnTo>
                <a:close/>
              </a:path>
            </a:pathLst>
          </a:custGeom>
          <a:solidFill>
            <a:srgbClr val="16123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00" name="Google Shape;456;p27"/>
          <p:cNvSpPr/>
          <p:nvPr/>
        </p:nvSpPr>
        <p:spPr>
          <a:xfrm>
            <a:off x="2492069" y="4085671"/>
            <a:ext cx="906230" cy="115174"/>
          </a:xfrm>
          <a:prstGeom prst="rect">
            <a:avLst/>
          </a:prstGeom>
          <a:solidFill>
            <a:srgbClr val="16123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01" name="Google Shape;457;p27"/>
          <p:cNvSpPr/>
          <p:nvPr/>
        </p:nvSpPr>
        <p:spPr>
          <a:xfrm>
            <a:off x="1402118" y="1689161"/>
            <a:ext cx="3086108" cy="2093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76" y="0"/>
                </a:moveTo>
                <a:cubicBezTo>
                  <a:pt x="259" y="0"/>
                  <a:pt x="0" y="382"/>
                  <a:pt x="0" y="849"/>
                </a:cubicBezTo>
                <a:lnTo>
                  <a:pt x="0" y="20751"/>
                </a:lnTo>
                <a:cubicBezTo>
                  <a:pt x="0" y="21218"/>
                  <a:pt x="259" y="21600"/>
                  <a:pt x="576" y="21600"/>
                </a:cubicBezTo>
                <a:lnTo>
                  <a:pt x="21024" y="21600"/>
                </a:lnTo>
                <a:cubicBezTo>
                  <a:pt x="21341" y="21600"/>
                  <a:pt x="21600" y="21218"/>
                  <a:pt x="21600" y="20751"/>
                </a:cubicBezTo>
                <a:lnTo>
                  <a:pt x="21600" y="849"/>
                </a:lnTo>
                <a:cubicBezTo>
                  <a:pt x="21600" y="382"/>
                  <a:pt x="21341" y="0"/>
                  <a:pt x="21024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02" name="Google Shape;458;p27"/>
          <p:cNvSpPr/>
          <p:nvPr/>
        </p:nvSpPr>
        <p:spPr>
          <a:xfrm>
            <a:off x="1482999" y="1771412"/>
            <a:ext cx="2924351" cy="1643829"/>
          </a:xfrm>
          <a:prstGeom prst="rect">
            <a:avLst/>
          </a:prstGeom>
          <a:solidFill>
            <a:srgbClr val="251A3D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03" name="Google Shape;459;p27"/>
          <p:cNvSpPr/>
          <p:nvPr/>
        </p:nvSpPr>
        <p:spPr>
          <a:xfrm>
            <a:off x="1402118" y="3504367"/>
            <a:ext cx="3086108" cy="2783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15216"/>
                </a:lnTo>
                <a:cubicBezTo>
                  <a:pt x="0" y="18727"/>
                  <a:pt x="259" y="21600"/>
                  <a:pt x="576" y="21600"/>
                </a:cubicBezTo>
                <a:lnTo>
                  <a:pt x="21024" y="21600"/>
                </a:lnTo>
                <a:cubicBezTo>
                  <a:pt x="21341" y="21600"/>
                  <a:pt x="21600" y="18727"/>
                  <a:pt x="21600" y="15216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04" name="Google Shape;460;p27"/>
          <p:cNvSpPr/>
          <p:nvPr/>
        </p:nvSpPr>
        <p:spPr>
          <a:xfrm>
            <a:off x="1482999" y="1771412"/>
            <a:ext cx="2924351" cy="120663"/>
          </a:xfrm>
          <a:prstGeom prst="rect">
            <a:avLst/>
          </a:prstGeom>
          <a:solidFill>
            <a:srgbClr val="17153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05" name="Google Shape;461;p27"/>
          <p:cNvSpPr/>
          <p:nvPr/>
        </p:nvSpPr>
        <p:spPr>
          <a:xfrm>
            <a:off x="1482999" y="1892069"/>
            <a:ext cx="2924351" cy="119287"/>
          </a:xfrm>
          <a:prstGeom prst="rect">
            <a:avLst/>
          </a:prstGeom>
          <a:solidFill>
            <a:srgbClr val="EC0E43"/>
          </a:solidFill>
          <a:ln>
            <a:solidFill>
              <a:srgbClr val="CD2337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06" name="Google Shape;462;p27"/>
          <p:cNvSpPr/>
          <p:nvPr/>
        </p:nvSpPr>
        <p:spPr>
          <a:xfrm>
            <a:off x="3858974" y="1892069"/>
            <a:ext cx="548406" cy="119287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07" name="Google Shape;463;p27"/>
          <p:cNvSpPr/>
          <p:nvPr/>
        </p:nvSpPr>
        <p:spPr>
          <a:xfrm>
            <a:off x="3453150" y="1892069"/>
            <a:ext cx="407182" cy="119287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08" name="Google Shape;464;p27"/>
          <p:cNvSpPr/>
          <p:nvPr/>
        </p:nvSpPr>
        <p:spPr>
          <a:xfrm>
            <a:off x="3056926" y="2115545"/>
            <a:ext cx="1257210" cy="316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09" name="Google Shape;465;p27"/>
          <p:cNvSpPr/>
          <p:nvPr/>
        </p:nvSpPr>
        <p:spPr>
          <a:xfrm>
            <a:off x="3056926" y="2521353"/>
            <a:ext cx="963807" cy="67199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10" name="Google Shape;466;p27"/>
          <p:cNvSpPr/>
          <p:nvPr/>
        </p:nvSpPr>
        <p:spPr>
          <a:xfrm>
            <a:off x="3056926" y="2668060"/>
            <a:ext cx="1257210" cy="6718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11" name="Google Shape;467;p27"/>
          <p:cNvSpPr/>
          <p:nvPr/>
        </p:nvSpPr>
        <p:spPr>
          <a:xfrm>
            <a:off x="3056926" y="2814752"/>
            <a:ext cx="1257210" cy="67184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12" name="Google Shape;468;p27"/>
          <p:cNvSpPr/>
          <p:nvPr/>
        </p:nvSpPr>
        <p:spPr>
          <a:xfrm>
            <a:off x="3056926" y="2961451"/>
            <a:ext cx="1257210" cy="671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13" name="Google Shape;469;p27"/>
          <p:cNvSpPr/>
          <p:nvPr/>
        </p:nvSpPr>
        <p:spPr>
          <a:xfrm>
            <a:off x="3056925" y="3108144"/>
            <a:ext cx="699214" cy="67184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14" name="Google Shape;470;p27"/>
          <p:cNvSpPr/>
          <p:nvPr/>
        </p:nvSpPr>
        <p:spPr>
          <a:xfrm>
            <a:off x="3839771" y="3116371"/>
            <a:ext cx="124776" cy="1179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918" y="0"/>
                </a:moveTo>
                <a:lnTo>
                  <a:pt x="7596" y="7033"/>
                </a:lnTo>
                <a:lnTo>
                  <a:pt x="0" y="8288"/>
                </a:lnTo>
                <a:lnTo>
                  <a:pt x="5460" y="13814"/>
                </a:lnTo>
                <a:lnTo>
                  <a:pt x="4272" y="21600"/>
                </a:lnTo>
                <a:lnTo>
                  <a:pt x="10918" y="17833"/>
                </a:lnTo>
                <a:lnTo>
                  <a:pt x="17326" y="21600"/>
                </a:lnTo>
                <a:lnTo>
                  <a:pt x="16140" y="13814"/>
                </a:lnTo>
                <a:lnTo>
                  <a:pt x="21600" y="8288"/>
                </a:lnTo>
                <a:lnTo>
                  <a:pt x="14242" y="7033"/>
                </a:lnTo>
                <a:lnTo>
                  <a:pt x="10918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15" name="Google Shape;471;p27"/>
          <p:cNvSpPr/>
          <p:nvPr/>
        </p:nvSpPr>
        <p:spPr>
          <a:xfrm>
            <a:off x="4002932" y="3116371"/>
            <a:ext cx="123385" cy="1179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7438" y="7033"/>
                </a:lnTo>
                <a:lnTo>
                  <a:pt x="0" y="8288"/>
                </a:lnTo>
                <a:lnTo>
                  <a:pt x="5519" y="13814"/>
                </a:lnTo>
                <a:lnTo>
                  <a:pt x="4079" y="21600"/>
                </a:lnTo>
                <a:lnTo>
                  <a:pt x="10800" y="17833"/>
                </a:lnTo>
                <a:lnTo>
                  <a:pt x="17521" y="21600"/>
                </a:lnTo>
                <a:lnTo>
                  <a:pt x="16319" y="13814"/>
                </a:lnTo>
                <a:lnTo>
                  <a:pt x="21600" y="8288"/>
                </a:lnTo>
                <a:lnTo>
                  <a:pt x="14159" y="7033"/>
                </a:lnTo>
                <a:lnTo>
                  <a:pt x="1080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16" name="Google Shape;472;p27"/>
          <p:cNvSpPr/>
          <p:nvPr/>
        </p:nvSpPr>
        <p:spPr>
          <a:xfrm>
            <a:off x="4166077" y="3116371"/>
            <a:ext cx="123400" cy="1179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99" y="0"/>
                </a:moveTo>
                <a:lnTo>
                  <a:pt x="7440" y="7033"/>
                </a:lnTo>
                <a:lnTo>
                  <a:pt x="0" y="8288"/>
                </a:lnTo>
                <a:lnTo>
                  <a:pt x="5280" y="13814"/>
                </a:lnTo>
                <a:lnTo>
                  <a:pt x="4079" y="21600"/>
                </a:lnTo>
                <a:lnTo>
                  <a:pt x="10799" y="17833"/>
                </a:lnTo>
                <a:lnTo>
                  <a:pt x="17519" y="21600"/>
                </a:lnTo>
                <a:lnTo>
                  <a:pt x="16079" y="13814"/>
                </a:lnTo>
                <a:lnTo>
                  <a:pt x="21600" y="8288"/>
                </a:lnTo>
                <a:lnTo>
                  <a:pt x="14160" y="7033"/>
                </a:lnTo>
                <a:lnTo>
                  <a:pt x="10799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17" name="Google Shape;473;p27"/>
          <p:cNvSpPr/>
          <p:nvPr/>
        </p:nvSpPr>
        <p:spPr>
          <a:xfrm>
            <a:off x="3970146" y="1804329"/>
            <a:ext cx="56088" cy="55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10" h="21600" fill="norm" stroke="1" extrusionOk="0">
                <a:moveTo>
                  <a:pt x="9407" y="0"/>
                </a:moveTo>
                <a:cubicBezTo>
                  <a:pt x="1307" y="0"/>
                  <a:pt x="-3190" y="11746"/>
                  <a:pt x="2657" y="18682"/>
                </a:cubicBezTo>
                <a:cubicBezTo>
                  <a:pt x="4493" y="20697"/>
                  <a:pt x="6731" y="21600"/>
                  <a:pt x="8931" y="21600"/>
                </a:cubicBezTo>
                <a:cubicBezTo>
                  <a:pt x="13746" y="21600"/>
                  <a:pt x="18410" y="17267"/>
                  <a:pt x="18410" y="10675"/>
                </a:cubicBezTo>
                <a:cubicBezTo>
                  <a:pt x="18410" y="4805"/>
                  <a:pt x="14360" y="0"/>
                  <a:pt x="9407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18" name="Google Shape;474;p27"/>
          <p:cNvSpPr/>
          <p:nvPr/>
        </p:nvSpPr>
        <p:spPr>
          <a:xfrm>
            <a:off x="4091836" y="1804329"/>
            <a:ext cx="55042" cy="55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53" h="21600" fill="norm" stroke="1" extrusionOk="0">
                <a:moveTo>
                  <a:pt x="9262" y="0"/>
                </a:moveTo>
                <a:cubicBezTo>
                  <a:pt x="989" y="0"/>
                  <a:pt x="-3147" y="11746"/>
                  <a:pt x="2825" y="18682"/>
                </a:cubicBezTo>
                <a:cubicBezTo>
                  <a:pt x="4700" y="20697"/>
                  <a:pt x="6941" y="21600"/>
                  <a:pt x="9127" y="21600"/>
                </a:cubicBezTo>
                <a:cubicBezTo>
                  <a:pt x="13910" y="21600"/>
                  <a:pt x="18453" y="17267"/>
                  <a:pt x="18453" y="10675"/>
                </a:cubicBezTo>
                <a:cubicBezTo>
                  <a:pt x="18453" y="4805"/>
                  <a:pt x="14317" y="0"/>
                  <a:pt x="9262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19" name="Google Shape;475;p27"/>
          <p:cNvSpPr/>
          <p:nvPr/>
        </p:nvSpPr>
        <p:spPr>
          <a:xfrm>
            <a:off x="4213423" y="1804329"/>
            <a:ext cx="55475" cy="55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96" h="21600" fill="norm" stroke="1" extrusionOk="0">
                <a:moveTo>
                  <a:pt x="9405" y="0"/>
                </a:moveTo>
                <a:cubicBezTo>
                  <a:pt x="1132" y="0"/>
                  <a:pt x="-3004" y="11746"/>
                  <a:pt x="2511" y="18682"/>
                </a:cubicBezTo>
                <a:cubicBezTo>
                  <a:pt x="4387" y="20697"/>
                  <a:pt x="6668" y="21600"/>
                  <a:pt x="8919" y="21600"/>
                </a:cubicBezTo>
                <a:cubicBezTo>
                  <a:pt x="13838" y="21600"/>
                  <a:pt x="18596" y="17267"/>
                  <a:pt x="18596" y="10675"/>
                </a:cubicBezTo>
                <a:cubicBezTo>
                  <a:pt x="18596" y="4805"/>
                  <a:pt x="14460" y="0"/>
                  <a:pt x="9405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20" name="Google Shape;476;p27"/>
          <p:cNvSpPr/>
          <p:nvPr/>
        </p:nvSpPr>
        <p:spPr>
          <a:xfrm>
            <a:off x="1578982" y="2115545"/>
            <a:ext cx="471627" cy="47300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21" name="Google Shape;477;p27"/>
          <p:cNvSpPr/>
          <p:nvPr/>
        </p:nvSpPr>
        <p:spPr>
          <a:xfrm>
            <a:off x="1578982" y="2679025"/>
            <a:ext cx="471627" cy="1357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22" name="Google Shape;478;p27"/>
          <p:cNvSpPr/>
          <p:nvPr/>
        </p:nvSpPr>
        <p:spPr>
          <a:xfrm>
            <a:off x="1578982" y="2881933"/>
            <a:ext cx="471627" cy="50733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23" name="Google Shape;479;p27"/>
          <p:cNvSpPr/>
          <p:nvPr/>
        </p:nvSpPr>
        <p:spPr>
          <a:xfrm>
            <a:off x="1578982" y="2994353"/>
            <a:ext cx="471627" cy="50733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24" name="Google Shape;480;p27"/>
          <p:cNvSpPr/>
          <p:nvPr/>
        </p:nvSpPr>
        <p:spPr>
          <a:xfrm>
            <a:off x="1578982" y="3108144"/>
            <a:ext cx="471627" cy="50733"/>
          </a:xfrm>
          <a:prstGeom prst="rect">
            <a:avLst/>
          </a:prstGeom>
          <a:solidFill>
            <a:srgbClr val="F4EED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25" name="Google Shape;481;p27"/>
          <p:cNvSpPr/>
          <p:nvPr/>
        </p:nvSpPr>
        <p:spPr>
          <a:xfrm>
            <a:off x="1578982" y="3220564"/>
            <a:ext cx="471627" cy="50733"/>
          </a:xfrm>
          <a:prstGeom prst="rect">
            <a:avLst/>
          </a:prstGeom>
          <a:solidFill>
            <a:srgbClr val="F4EED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26" name="Google Shape;482;p27"/>
          <p:cNvSpPr/>
          <p:nvPr/>
        </p:nvSpPr>
        <p:spPr>
          <a:xfrm>
            <a:off x="2179478" y="2115545"/>
            <a:ext cx="765029" cy="473003"/>
          </a:xfrm>
          <a:prstGeom prst="rect">
            <a:avLst/>
          </a:prstGeom>
          <a:solidFill>
            <a:srgbClr val="EC0E43"/>
          </a:solidFill>
          <a:ln>
            <a:solidFill>
              <a:srgbClr val="AC1B31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27" name="Google Shape;483;p27"/>
          <p:cNvSpPr/>
          <p:nvPr/>
        </p:nvSpPr>
        <p:spPr>
          <a:xfrm>
            <a:off x="2179478" y="2679025"/>
            <a:ext cx="765029" cy="1357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28" name="Google Shape;484;p27"/>
          <p:cNvSpPr/>
          <p:nvPr/>
        </p:nvSpPr>
        <p:spPr>
          <a:xfrm>
            <a:off x="2179478" y="2881933"/>
            <a:ext cx="765029" cy="50733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29" name="Google Shape;485;p27"/>
          <p:cNvSpPr/>
          <p:nvPr/>
        </p:nvSpPr>
        <p:spPr>
          <a:xfrm>
            <a:off x="2179478" y="2994353"/>
            <a:ext cx="765029" cy="50733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30" name="Google Shape;486;p27"/>
          <p:cNvSpPr/>
          <p:nvPr/>
        </p:nvSpPr>
        <p:spPr>
          <a:xfrm>
            <a:off x="2179478" y="3108144"/>
            <a:ext cx="765029" cy="50733"/>
          </a:xfrm>
          <a:prstGeom prst="rect">
            <a:avLst/>
          </a:prstGeom>
          <a:solidFill>
            <a:srgbClr val="F4EED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31" name="Google Shape;487;p27"/>
          <p:cNvSpPr/>
          <p:nvPr/>
        </p:nvSpPr>
        <p:spPr>
          <a:xfrm>
            <a:off x="2179478" y="3220564"/>
            <a:ext cx="471627" cy="50733"/>
          </a:xfrm>
          <a:prstGeom prst="rect">
            <a:avLst/>
          </a:prstGeom>
          <a:solidFill>
            <a:srgbClr val="F4EED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32" name="Google Shape;488;p27"/>
          <p:cNvSpPr/>
          <p:nvPr/>
        </p:nvSpPr>
        <p:spPr>
          <a:xfrm>
            <a:off x="975732" y="3106771"/>
            <a:ext cx="2085288" cy="11406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95" y="0"/>
                </a:moveTo>
                <a:cubicBezTo>
                  <a:pt x="398" y="0"/>
                  <a:pt x="0" y="753"/>
                  <a:pt x="0" y="1662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1662"/>
                </a:lnTo>
                <a:cubicBezTo>
                  <a:pt x="21586" y="753"/>
                  <a:pt x="21202" y="26"/>
                  <a:pt x="20705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33" name="Google Shape;489;p27"/>
          <p:cNvSpPr/>
          <p:nvPr/>
        </p:nvSpPr>
        <p:spPr>
          <a:xfrm>
            <a:off x="1030576" y="3171150"/>
            <a:ext cx="1975607" cy="10763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39" y="0"/>
                </a:moveTo>
                <a:cubicBezTo>
                  <a:pt x="196" y="0"/>
                  <a:pt x="0" y="375"/>
                  <a:pt x="0" y="82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827"/>
                </a:lnTo>
                <a:cubicBezTo>
                  <a:pt x="21600" y="359"/>
                  <a:pt x="21390" y="1"/>
                  <a:pt x="21150" y="1"/>
                </a:cubicBezTo>
                <a:lnTo>
                  <a:pt x="465" y="1"/>
                </a:lnTo>
                <a:cubicBezTo>
                  <a:pt x="456" y="0"/>
                  <a:pt x="448" y="0"/>
                  <a:pt x="439" y="0"/>
                </a:cubicBezTo>
                <a:close/>
              </a:path>
            </a:pathLst>
          </a:custGeom>
          <a:solidFill>
            <a:srgbClr val="241A3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34" name="Google Shape;490;p27"/>
          <p:cNvSpPr/>
          <p:nvPr/>
        </p:nvSpPr>
        <p:spPr>
          <a:xfrm>
            <a:off x="781050" y="4247457"/>
            <a:ext cx="2474650" cy="1741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9013"/>
                </a:lnTo>
                <a:cubicBezTo>
                  <a:pt x="0" y="15988"/>
                  <a:pt x="395" y="21600"/>
                  <a:pt x="886" y="21600"/>
                </a:cubicBezTo>
                <a:lnTo>
                  <a:pt x="20714" y="21600"/>
                </a:lnTo>
                <a:cubicBezTo>
                  <a:pt x="21205" y="21600"/>
                  <a:pt x="21600" y="15988"/>
                  <a:pt x="21600" y="9013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35" name="Google Shape;491;p27"/>
          <p:cNvSpPr/>
          <p:nvPr/>
        </p:nvSpPr>
        <p:spPr>
          <a:xfrm>
            <a:off x="1786015" y="4224151"/>
            <a:ext cx="464762" cy="79487"/>
          </a:xfrm>
          <a:prstGeom prst="rect">
            <a:avLst/>
          </a:prstGeom>
          <a:solidFill>
            <a:srgbClr val="0E2A47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36" name="Google Shape;492;p27"/>
          <p:cNvSpPr/>
          <p:nvPr/>
        </p:nvSpPr>
        <p:spPr>
          <a:xfrm>
            <a:off x="781050" y="4247457"/>
            <a:ext cx="2474650" cy="1741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4421"/>
                </a:lnTo>
                <a:cubicBezTo>
                  <a:pt x="0" y="13947"/>
                  <a:pt x="538" y="21600"/>
                  <a:pt x="1209" y="21600"/>
                </a:cubicBezTo>
                <a:lnTo>
                  <a:pt x="20391" y="21600"/>
                </a:lnTo>
                <a:cubicBezTo>
                  <a:pt x="21061" y="21600"/>
                  <a:pt x="21600" y="13947"/>
                  <a:pt x="21600" y="4421"/>
                </a:cubicBezTo>
                <a:lnTo>
                  <a:pt x="21600" y="0"/>
                </a:lnTo>
                <a:lnTo>
                  <a:pt x="21588" y="0"/>
                </a:lnTo>
                <a:cubicBezTo>
                  <a:pt x="21480" y="8164"/>
                  <a:pt x="20978" y="14286"/>
                  <a:pt x="20391" y="14286"/>
                </a:cubicBezTo>
                <a:lnTo>
                  <a:pt x="1209" y="14286"/>
                </a:lnTo>
                <a:cubicBezTo>
                  <a:pt x="622" y="14286"/>
                  <a:pt x="108" y="8164"/>
                  <a:pt x="12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37" name="Google Shape;493;p27"/>
          <p:cNvSpPr/>
          <p:nvPr/>
        </p:nvSpPr>
        <p:spPr>
          <a:xfrm>
            <a:off x="1030576" y="3171151"/>
            <a:ext cx="1975607" cy="80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39" y="0"/>
                </a:moveTo>
                <a:cubicBezTo>
                  <a:pt x="196" y="0"/>
                  <a:pt x="0" y="4984"/>
                  <a:pt x="0" y="10990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10990"/>
                </a:lnTo>
                <a:cubicBezTo>
                  <a:pt x="21600" y="4773"/>
                  <a:pt x="21390" y="16"/>
                  <a:pt x="21150" y="16"/>
                </a:cubicBezTo>
                <a:lnTo>
                  <a:pt x="465" y="16"/>
                </a:lnTo>
                <a:cubicBezTo>
                  <a:pt x="456" y="4"/>
                  <a:pt x="448" y="0"/>
                  <a:pt x="439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38" name="Google Shape;494;p27"/>
          <p:cNvSpPr/>
          <p:nvPr/>
        </p:nvSpPr>
        <p:spPr>
          <a:xfrm>
            <a:off x="1030576" y="3252103"/>
            <a:ext cx="1975607" cy="80898"/>
          </a:xfrm>
          <a:prstGeom prst="rect">
            <a:avLst/>
          </a:prstGeom>
          <a:solidFill>
            <a:srgbClr val="FFFFFF"/>
          </a:solidFill>
          <a:ln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39" name="Google Shape;495;p27"/>
          <p:cNvSpPr/>
          <p:nvPr/>
        </p:nvSpPr>
        <p:spPr>
          <a:xfrm>
            <a:off x="2636029" y="3252103"/>
            <a:ext cx="370173" cy="80898"/>
          </a:xfrm>
          <a:prstGeom prst="rect">
            <a:avLst/>
          </a:pr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40" name="Google Shape;496;p27"/>
          <p:cNvSpPr/>
          <p:nvPr/>
        </p:nvSpPr>
        <p:spPr>
          <a:xfrm>
            <a:off x="2360451" y="3252103"/>
            <a:ext cx="275582" cy="80898"/>
          </a:xfrm>
          <a:prstGeom prst="rect">
            <a:avLst/>
          </a:prstGeom>
          <a:solidFill>
            <a:srgbClr val="FFFFFF"/>
          </a:solidFill>
          <a:ln>
            <a:solidFill>
              <a:srgbClr val="171536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41" name="Google Shape;497;p27"/>
          <p:cNvSpPr/>
          <p:nvPr/>
        </p:nvSpPr>
        <p:spPr>
          <a:xfrm>
            <a:off x="2093110" y="3402912"/>
            <a:ext cx="850019" cy="213873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42" name="Google Shape;498;p27"/>
          <p:cNvSpPr/>
          <p:nvPr/>
        </p:nvSpPr>
        <p:spPr>
          <a:xfrm>
            <a:off x="2093110" y="3677113"/>
            <a:ext cx="651223" cy="4524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43" name="Google Shape;499;p27"/>
          <p:cNvSpPr/>
          <p:nvPr/>
        </p:nvSpPr>
        <p:spPr>
          <a:xfrm>
            <a:off x="2093110" y="3775831"/>
            <a:ext cx="850019" cy="4524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44" name="Google Shape;500;p27"/>
          <p:cNvSpPr/>
          <p:nvPr/>
        </p:nvSpPr>
        <p:spPr>
          <a:xfrm>
            <a:off x="2093110" y="3874534"/>
            <a:ext cx="850019" cy="466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45" name="Google Shape;501;p27"/>
          <p:cNvSpPr/>
          <p:nvPr/>
        </p:nvSpPr>
        <p:spPr>
          <a:xfrm>
            <a:off x="2093110" y="3974615"/>
            <a:ext cx="850019" cy="452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46" name="Google Shape;502;p27"/>
          <p:cNvSpPr/>
          <p:nvPr/>
        </p:nvSpPr>
        <p:spPr>
          <a:xfrm>
            <a:off x="2093110" y="4073333"/>
            <a:ext cx="472990" cy="4524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47" name="Google Shape;503;p27"/>
          <p:cNvSpPr/>
          <p:nvPr/>
        </p:nvSpPr>
        <p:spPr>
          <a:xfrm>
            <a:off x="2622312" y="4078823"/>
            <a:ext cx="83635" cy="79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978" y="0"/>
                </a:moveTo>
                <a:lnTo>
                  <a:pt x="7436" y="7077"/>
                </a:lnTo>
                <a:lnTo>
                  <a:pt x="0" y="8194"/>
                </a:lnTo>
                <a:lnTo>
                  <a:pt x="5667" y="13780"/>
                </a:lnTo>
                <a:lnTo>
                  <a:pt x="4249" y="21600"/>
                </a:lnTo>
                <a:lnTo>
                  <a:pt x="10978" y="17875"/>
                </a:lnTo>
                <a:lnTo>
                  <a:pt x="17706" y="21600"/>
                </a:lnTo>
                <a:lnTo>
                  <a:pt x="16289" y="13780"/>
                </a:lnTo>
                <a:lnTo>
                  <a:pt x="21600" y="8194"/>
                </a:lnTo>
                <a:lnTo>
                  <a:pt x="14164" y="7077"/>
                </a:lnTo>
                <a:lnTo>
                  <a:pt x="10978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48" name="Google Shape;504;p27"/>
          <p:cNvSpPr/>
          <p:nvPr/>
        </p:nvSpPr>
        <p:spPr>
          <a:xfrm>
            <a:off x="2731996" y="4078823"/>
            <a:ext cx="83634" cy="79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978" y="0"/>
                </a:moveTo>
                <a:lnTo>
                  <a:pt x="7791" y="7077"/>
                </a:lnTo>
                <a:lnTo>
                  <a:pt x="0" y="8194"/>
                </a:lnTo>
                <a:lnTo>
                  <a:pt x="5667" y="13780"/>
                </a:lnTo>
                <a:lnTo>
                  <a:pt x="4249" y="21600"/>
                </a:lnTo>
                <a:lnTo>
                  <a:pt x="10978" y="17875"/>
                </a:lnTo>
                <a:lnTo>
                  <a:pt x="17706" y="21600"/>
                </a:lnTo>
                <a:lnTo>
                  <a:pt x="16289" y="13780"/>
                </a:lnTo>
                <a:lnTo>
                  <a:pt x="21600" y="8194"/>
                </a:lnTo>
                <a:lnTo>
                  <a:pt x="14164" y="7077"/>
                </a:lnTo>
                <a:lnTo>
                  <a:pt x="10978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49" name="Google Shape;505;p27"/>
          <p:cNvSpPr/>
          <p:nvPr/>
        </p:nvSpPr>
        <p:spPr>
          <a:xfrm>
            <a:off x="2843053" y="4078823"/>
            <a:ext cx="83635" cy="79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22" y="0"/>
                </a:moveTo>
                <a:lnTo>
                  <a:pt x="7436" y="7077"/>
                </a:lnTo>
                <a:lnTo>
                  <a:pt x="0" y="8194"/>
                </a:lnTo>
                <a:lnTo>
                  <a:pt x="5311" y="13780"/>
                </a:lnTo>
                <a:lnTo>
                  <a:pt x="3894" y="21600"/>
                </a:lnTo>
                <a:lnTo>
                  <a:pt x="10622" y="17875"/>
                </a:lnTo>
                <a:lnTo>
                  <a:pt x="17351" y="21600"/>
                </a:lnTo>
                <a:lnTo>
                  <a:pt x="15933" y="13780"/>
                </a:lnTo>
                <a:lnTo>
                  <a:pt x="21600" y="8194"/>
                </a:lnTo>
                <a:lnTo>
                  <a:pt x="14164" y="7077"/>
                </a:lnTo>
                <a:lnTo>
                  <a:pt x="10622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50" name="Google Shape;506;p27"/>
          <p:cNvSpPr/>
          <p:nvPr/>
        </p:nvSpPr>
        <p:spPr>
          <a:xfrm>
            <a:off x="2710550" y="3193150"/>
            <a:ext cx="37900" cy="374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659" h="21600" fill="norm" stroke="1" extrusionOk="0">
                <a:moveTo>
                  <a:pt x="9210" y="0"/>
                </a:moveTo>
                <a:cubicBezTo>
                  <a:pt x="1109" y="0"/>
                  <a:pt x="-2941" y="11076"/>
                  <a:pt x="2457" y="18199"/>
                </a:cubicBezTo>
                <a:cubicBezTo>
                  <a:pt x="4453" y="20547"/>
                  <a:pt x="6891" y="21600"/>
                  <a:pt x="9262" y="21600"/>
                </a:cubicBezTo>
                <a:cubicBezTo>
                  <a:pt x="14100" y="21600"/>
                  <a:pt x="18659" y="17197"/>
                  <a:pt x="18659" y="10291"/>
                </a:cubicBezTo>
                <a:cubicBezTo>
                  <a:pt x="18659" y="4748"/>
                  <a:pt x="14609" y="0"/>
                  <a:pt x="921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51" name="Google Shape;507;p27"/>
          <p:cNvSpPr/>
          <p:nvPr/>
        </p:nvSpPr>
        <p:spPr>
          <a:xfrm>
            <a:off x="2792197" y="3193150"/>
            <a:ext cx="38521" cy="374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84" h="21600" fill="norm" stroke="1" extrusionOk="0">
                <a:moveTo>
                  <a:pt x="9219" y="0"/>
                </a:moveTo>
                <a:cubicBezTo>
                  <a:pt x="1367" y="0"/>
                  <a:pt x="-3216" y="11871"/>
                  <a:pt x="2673" y="18199"/>
                </a:cubicBezTo>
                <a:cubicBezTo>
                  <a:pt x="4615" y="20547"/>
                  <a:pt x="6977" y="21600"/>
                  <a:pt x="9269" y="21600"/>
                </a:cubicBezTo>
                <a:cubicBezTo>
                  <a:pt x="13958" y="21600"/>
                  <a:pt x="18384" y="17197"/>
                  <a:pt x="18384" y="10291"/>
                </a:cubicBezTo>
                <a:cubicBezTo>
                  <a:pt x="18384" y="4748"/>
                  <a:pt x="13801" y="0"/>
                  <a:pt x="9219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52" name="Google Shape;508;p27"/>
          <p:cNvSpPr/>
          <p:nvPr/>
        </p:nvSpPr>
        <p:spPr>
          <a:xfrm>
            <a:off x="2875077" y="3193150"/>
            <a:ext cx="36521" cy="374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64" h="21600" fill="norm" stroke="1" extrusionOk="0">
                <a:moveTo>
                  <a:pt x="9509" y="0"/>
                </a:moveTo>
                <a:cubicBezTo>
                  <a:pt x="1146" y="0"/>
                  <a:pt x="-3036" y="11076"/>
                  <a:pt x="2537" y="18199"/>
                </a:cubicBezTo>
                <a:cubicBezTo>
                  <a:pt x="4597" y="20547"/>
                  <a:pt x="7038" y="21600"/>
                  <a:pt x="9387" y="21600"/>
                </a:cubicBezTo>
                <a:cubicBezTo>
                  <a:pt x="14169" y="21600"/>
                  <a:pt x="18564" y="17197"/>
                  <a:pt x="18564" y="10291"/>
                </a:cubicBezTo>
                <a:cubicBezTo>
                  <a:pt x="18564" y="4748"/>
                  <a:pt x="14382" y="0"/>
                  <a:pt x="9509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53" name="Google Shape;509;p27"/>
          <p:cNvSpPr/>
          <p:nvPr/>
        </p:nvSpPr>
        <p:spPr>
          <a:xfrm>
            <a:off x="1095018" y="3402912"/>
            <a:ext cx="319445" cy="31944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54" name="Google Shape;510;p27"/>
          <p:cNvSpPr/>
          <p:nvPr/>
        </p:nvSpPr>
        <p:spPr>
          <a:xfrm>
            <a:off x="1095018" y="3782681"/>
            <a:ext cx="319445" cy="91860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55" name="Google Shape;511;p27"/>
          <p:cNvSpPr/>
          <p:nvPr/>
        </p:nvSpPr>
        <p:spPr>
          <a:xfrm>
            <a:off x="1095018" y="3921150"/>
            <a:ext cx="319445" cy="34284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56" name="Google Shape;512;p27"/>
          <p:cNvSpPr/>
          <p:nvPr/>
        </p:nvSpPr>
        <p:spPr>
          <a:xfrm>
            <a:off x="1095018" y="3996554"/>
            <a:ext cx="319445" cy="3428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57" name="Google Shape;513;p27"/>
          <p:cNvSpPr/>
          <p:nvPr/>
        </p:nvSpPr>
        <p:spPr>
          <a:xfrm>
            <a:off x="1095018" y="4073333"/>
            <a:ext cx="319445" cy="3428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58" name="Google Shape;514;p27"/>
          <p:cNvSpPr/>
          <p:nvPr/>
        </p:nvSpPr>
        <p:spPr>
          <a:xfrm>
            <a:off x="1095018" y="4148737"/>
            <a:ext cx="319445" cy="3428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59" name="Google Shape;515;p27"/>
          <p:cNvSpPr/>
          <p:nvPr/>
        </p:nvSpPr>
        <p:spPr>
          <a:xfrm>
            <a:off x="1500826" y="3402912"/>
            <a:ext cx="516877" cy="31944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60" name="Google Shape;516;p27"/>
          <p:cNvSpPr/>
          <p:nvPr/>
        </p:nvSpPr>
        <p:spPr>
          <a:xfrm>
            <a:off x="1500826" y="3782681"/>
            <a:ext cx="516877" cy="918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61" name="Google Shape;517;p27"/>
          <p:cNvSpPr/>
          <p:nvPr/>
        </p:nvSpPr>
        <p:spPr>
          <a:xfrm>
            <a:off x="1500826" y="3921150"/>
            <a:ext cx="516877" cy="34284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62" name="Google Shape;518;p27"/>
          <p:cNvSpPr/>
          <p:nvPr/>
        </p:nvSpPr>
        <p:spPr>
          <a:xfrm>
            <a:off x="1500826" y="3996554"/>
            <a:ext cx="516877" cy="34283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63" name="Google Shape;519;p27"/>
          <p:cNvSpPr/>
          <p:nvPr/>
        </p:nvSpPr>
        <p:spPr>
          <a:xfrm>
            <a:off x="1500826" y="4073333"/>
            <a:ext cx="516877" cy="34283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64" name="Google Shape;520;p27"/>
          <p:cNvSpPr/>
          <p:nvPr/>
        </p:nvSpPr>
        <p:spPr>
          <a:xfrm>
            <a:off x="1500826" y="4148737"/>
            <a:ext cx="319446" cy="34283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65" name="Google Shape;521;p27"/>
          <p:cNvSpPr/>
          <p:nvPr/>
        </p:nvSpPr>
        <p:spPr>
          <a:xfrm>
            <a:off x="3299590" y="3671625"/>
            <a:ext cx="1243498" cy="7499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72" y="0"/>
                </a:moveTo>
                <a:cubicBezTo>
                  <a:pt x="238" y="0"/>
                  <a:pt x="0" y="395"/>
                  <a:pt x="0" y="948"/>
                </a:cubicBezTo>
                <a:lnTo>
                  <a:pt x="0" y="20652"/>
                </a:lnTo>
                <a:cubicBezTo>
                  <a:pt x="0" y="21166"/>
                  <a:pt x="238" y="21600"/>
                  <a:pt x="572" y="21600"/>
                </a:cubicBezTo>
                <a:lnTo>
                  <a:pt x="21028" y="21600"/>
                </a:lnTo>
                <a:cubicBezTo>
                  <a:pt x="21362" y="21600"/>
                  <a:pt x="21600" y="21166"/>
                  <a:pt x="21600" y="20652"/>
                </a:cubicBezTo>
                <a:lnTo>
                  <a:pt x="21600" y="948"/>
                </a:lnTo>
                <a:cubicBezTo>
                  <a:pt x="21600" y="395"/>
                  <a:pt x="21362" y="0"/>
                  <a:pt x="21028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66" name="Google Shape;522;p27"/>
          <p:cNvSpPr/>
          <p:nvPr/>
        </p:nvSpPr>
        <p:spPr>
          <a:xfrm>
            <a:off x="3332507" y="3708653"/>
            <a:ext cx="1126954" cy="674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99" y="0"/>
                </a:moveTo>
                <a:cubicBezTo>
                  <a:pt x="210" y="0"/>
                  <a:pt x="0" y="395"/>
                  <a:pt x="0" y="878"/>
                </a:cubicBezTo>
                <a:lnTo>
                  <a:pt x="0" y="20766"/>
                </a:lnTo>
                <a:cubicBezTo>
                  <a:pt x="0" y="21205"/>
                  <a:pt x="210" y="21600"/>
                  <a:pt x="499" y="21600"/>
                </a:cubicBez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251C4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67" name="Google Shape;523;p27"/>
          <p:cNvSpPr/>
          <p:nvPr/>
        </p:nvSpPr>
        <p:spPr>
          <a:xfrm>
            <a:off x="4474919" y="4019532"/>
            <a:ext cx="53119" cy="527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96" h="21600" fill="norm" stroke="1" extrusionOk="0">
                <a:moveTo>
                  <a:pt x="8998" y="0"/>
                </a:moveTo>
                <a:cubicBezTo>
                  <a:pt x="834" y="0"/>
                  <a:pt x="-3004" y="11782"/>
                  <a:pt x="2756" y="18515"/>
                </a:cubicBezTo>
                <a:cubicBezTo>
                  <a:pt x="4578" y="20645"/>
                  <a:pt x="6793" y="21600"/>
                  <a:pt x="8977" y="21600"/>
                </a:cubicBezTo>
                <a:cubicBezTo>
                  <a:pt x="13684" y="21600"/>
                  <a:pt x="18271" y="17175"/>
                  <a:pt x="18596" y="10662"/>
                </a:cubicBezTo>
                <a:cubicBezTo>
                  <a:pt x="18596" y="5050"/>
                  <a:pt x="14276" y="0"/>
                  <a:pt x="8998" y="0"/>
                </a:cubicBezTo>
                <a:close/>
              </a:path>
            </a:pathLst>
          </a:custGeom>
          <a:solidFill>
            <a:srgbClr val="0E2A47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68" name="Google Shape;524;p27"/>
          <p:cNvSpPr/>
          <p:nvPr/>
        </p:nvSpPr>
        <p:spPr>
          <a:xfrm>
            <a:off x="3332507" y="3708653"/>
            <a:ext cx="1126954" cy="575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99" y="0"/>
                </a:moveTo>
                <a:cubicBezTo>
                  <a:pt x="210" y="0"/>
                  <a:pt x="0" y="4629"/>
                  <a:pt x="0" y="10284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0E2A47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69" name="Google Shape;525;p27"/>
          <p:cNvSpPr/>
          <p:nvPr/>
        </p:nvSpPr>
        <p:spPr>
          <a:xfrm>
            <a:off x="4287815" y="3723728"/>
            <a:ext cx="23586" cy="23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82" h="21600" fill="norm" stroke="1" extrusionOk="0">
                <a:moveTo>
                  <a:pt x="9944" y="0"/>
                </a:moveTo>
                <a:cubicBezTo>
                  <a:pt x="1307" y="0"/>
                  <a:pt x="-3018" y="12536"/>
                  <a:pt x="2379" y="18797"/>
                </a:cubicBezTo>
                <a:cubicBezTo>
                  <a:pt x="4394" y="20739"/>
                  <a:pt x="6704" y="21600"/>
                  <a:pt x="8955" y="21600"/>
                </a:cubicBezTo>
                <a:cubicBezTo>
                  <a:pt x="13951" y="21600"/>
                  <a:pt x="18582" y="17335"/>
                  <a:pt x="18582" y="11278"/>
                </a:cubicBezTo>
                <a:cubicBezTo>
                  <a:pt x="18582" y="5017"/>
                  <a:pt x="14269" y="0"/>
                  <a:pt x="9944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70" name="Google Shape;526;p27"/>
          <p:cNvSpPr/>
          <p:nvPr/>
        </p:nvSpPr>
        <p:spPr>
          <a:xfrm>
            <a:off x="4345392" y="3723728"/>
            <a:ext cx="23601" cy="23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79" h="21600" fill="norm" stroke="1" extrusionOk="0">
                <a:moveTo>
                  <a:pt x="9934" y="0"/>
                </a:moveTo>
                <a:cubicBezTo>
                  <a:pt x="1301" y="0"/>
                  <a:pt x="-3021" y="12536"/>
                  <a:pt x="2385" y="18797"/>
                </a:cubicBezTo>
                <a:cubicBezTo>
                  <a:pt x="4387" y="20739"/>
                  <a:pt x="6707" y="21600"/>
                  <a:pt x="8945" y="21600"/>
                </a:cubicBezTo>
                <a:cubicBezTo>
                  <a:pt x="13950" y="21600"/>
                  <a:pt x="18579" y="17335"/>
                  <a:pt x="18579" y="11278"/>
                </a:cubicBezTo>
                <a:cubicBezTo>
                  <a:pt x="18579" y="5017"/>
                  <a:pt x="14257" y="0"/>
                  <a:pt x="9934" y="0"/>
                </a:cubicBezTo>
                <a:close/>
              </a:path>
            </a:pathLst>
          </a:cu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71" name="Google Shape;527;p27"/>
          <p:cNvSpPr/>
          <p:nvPr/>
        </p:nvSpPr>
        <p:spPr>
          <a:xfrm>
            <a:off x="4404306" y="3723728"/>
            <a:ext cx="23640" cy="23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610" h="21600" fill="norm" stroke="1" extrusionOk="0">
                <a:moveTo>
                  <a:pt x="8894" y="0"/>
                </a:moveTo>
                <a:cubicBezTo>
                  <a:pt x="1332" y="0"/>
                  <a:pt x="-2990" y="12536"/>
                  <a:pt x="2416" y="18797"/>
                </a:cubicBezTo>
                <a:cubicBezTo>
                  <a:pt x="4418" y="20739"/>
                  <a:pt x="6738" y="21600"/>
                  <a:pt x="8976" y="21600"/>
                </a:cubicBezTo>
                <a:cubicBezTo>
                  <a:pt x="13981" y="21600"/>
                  <a:pt x="18610" y="17335"/>
                  <a:pt x="18610" y="11278"/>
                </a:cubicBezTo>
                <a:cubicBezTo>
                  <a:pt x="18610" y="5017"/>
                  <a:pt x="14288" y="0"/>
                  <a:pt x="8894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72" name="Google Shape;528;p27"/>
          <p:cNvSpPr/>
          <p:nvPr/>
        </p:nvSpPr>
        <p:spPr>
          <a:xfrm>
            <a:off x="3332507" y="3766230"/>
            <a:ext cx="1126955" cy="466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73" name="Google Shape;529;p27"/>
          <p:cNvSpPr/>
          <p:nvPr/>
        </p:nvSpPr>
        <p:spPr>
          <a:xfrm>
            <a:off x="4248332" y="3766230"/>
            <a:ext cx="211137" cy="46622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74" name="Google Shape;530;p27"/>
          <p:cNvSpPr/>
          <p:nvPr/>
        </p:nvSpPr>
        <p:spPr>
          <a:xfrm>
            <a:off x="4090673" y="3766230"/>
            <a:ext cx="157663" cy="466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75" name="Google Shape;531;p27"/>
          <p:cNvSpPr/>
          <p:nvPr/>
        </p:nvSpPr>
        <p:spPr>
          <a:xfrm>
            <a:off x="3938489" y="3852597"/>
            <a:ext cx="485336" cy="12202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76" name="Google Shape;532;p27"/>
          <p:cNvSpPr/>
          <p:nvPr/>
        </p:nvSpPr>
        <p:spPr>
          <a:xfrm>
            <a:off x="3938489" y="4008892"/>
            <a:ext cx="371548" cy="2605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77" name="Google Shape;533;p27"/>
          <p:cNvSpPr/>
          <p:nvPr/>
        </p:nvSpPr>
        <p:spPr>
          <a:xfrm>
            <a:off x="3938489" y="4065108"/>
            <a:ext cx="485336" cy="2605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78" name="Google Shape;534;p27"/>
          <p:cNvSpPr/>
          <p:nvPr/>
        </p:nvSpPr>
        <p:spPr>
          <a:xfrm>
            <a:off x="3938489" y="4121325"/>
            <a:ext cx="485336" cy="2604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79" name="Google Shape;535;p27"/>
          <p:cNvSpPr/>
          <p:nvPr/>
        </p:nvSpPr>
        <p:spPr>
          <a:xfrm>
            <a:off x="3938489" y="4178903"/>
            <a:ext cx="485336" cy="2468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80" name="Google Shape;536;p27"/>
          <p:cNvSpPr/>
          <p:nvPr/>
        </p:nvSpPr>
        <p:spPr>
          <a:xfrm>
            <a:off x="3938489" y="4235119"/>
            <a:ext cx="270093" cy="2604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81" name="Google Shape;537;p27"/>
          <p:cNvSpPr/>
          <p:nvPr/>
        </p:nvSpPr>
        <p:spPr>
          <a:xfrm>
            <a:off x="4240105" y="4237856"/>
            <a:ext cx="47997" cy="452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106" y="0"/>
                </a:moveTo>
                <a:lnTo>
                  <a:pt x="7404" y="7198"/>
                </a:lnTo>
                <a:lnTo>
                  <a:pt x="0" y="8511"/>
                </a:lnTo>
                <a:lnTo>
                  <a:pt x="5553" y="13745"/>
                </a:lnTo>
                <a:lnTo>
                  <a:pt x="4321" y="21600"/>
                </a:lnTo>
                <a:lnTo>
                  <a:pt x="11106" y="17673"/>
                </a:lnTo>
                <a:lnTo>
                  <a:pt x="17898" y="21600"/>
                </a:lnTo>
                <a:lnTo>
                  <a:pt x="16659" y="13745"/>
                </a:lnTo>
                <a:lnTo>
                  <a:pt x="21600" y="8511"/>
                </a:lnTo>
                <a:lnTo>
                  <a:pt x="14196" y="7198"/>
                </a:lnTo>
                <a:lnTo>
                  <a:pt x="11106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82" name="Google Shape;538;p27"/>
          <p:cNvSpPr/>
          <p:nvPr/>
        </p:nvSpPr>
        <p:spPr>
          <a:xfrm>
            <a:off x="4303171" y="4237856"/>
            <a:ext cx="47997" cy="452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106" y="0"/>
                </a:moveTo>
                <a:lnTo>
                  <a:pt x="7404" y="7198"/>
                </a:lnTo>
                <a:lnTo>
                  <a:pt x="0" y="8511"/>
                </a:lnTo>
                <a:lnTo>
                  <a:pt x="5553" y="13745"/>
                </a:lnTo>
                <a:lnTo>
                  <a:pt x="4321" y="21600"/>
                </a:lnTo>
                <a:lnTo>
                  <a:pt x="11106" y="17673"/>
                </a:lnTo>
                <a:lnTo>
                  <a:pt x="17279" y="21600"/>
                </a:lnTo>
                <a:lnTo>
                  <a:pt x="16047" y="13745"/>
                </a:lnTo>
                <a:lnTo>
                  <a:pt x="21600" y="8511"/>
                </a:lnTo>
                <a:lnTo>
                  <a:pt x="14196" y="7198"/>
                </a:lnTo>
                <a:lnTo>
                  <a:pt x="11106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83" name="Google Shape;539;p27"/>
          <p:cNvSpPr/>
          <p:nvPr/>
        </p:nvSpPr>
        <p:spPr>
          <a:xfrm>
            <a:off x="4366238" y="4235105"/>
            <a:ext cx="47997" cy="452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494" y="0"/>
                </a:moveTo>
                <a:lnTo>
                  <a:pt x="7404" y="7198"/>
                </a:lnTo>
                <a:lnTo>
                  <a:pt x="0" y="8511"/>
                </a:lnTo>
                <a:lnTo>
                  <a:pt x="5553" y="13745"/>
                </a:lnTo>
                <a:lnTo>
                  <a:pt x="4321" y="21600"/>
                </a:lnTo>
                <a:lnTo>
                  <a:pt x="10494" y="17673"/>
                </a:lnTo>
                <a:lnTo>
                  <a:pt x="17279" y="21600"/>
                </a:lnTo>
                <a:lnTo>
                  <a:pt x="16047" y="13745"/>
                </a:lnTo>
                <a:lnTo>
                  <a:pt x="21600" y="8511"/>
                </a:lnTo>
                <a:lnTo>
                  <a:pt x="14196" y="7198"/>
                </a:lnTo>
                <a:lnTo>
                  <a:pt x="10494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84" name="Google Shape;540;p27"/>
          <p:cNvSpPr/>
          <p:nvPr/>
        </p:nvSpPr>
        <p:spPr>
          <a:xfrm>
            <a:off x="3368145" y="3852597"/>
            <a:ext cx="182352" cy="182352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85" name="Google Shape;541;p27"/>
          <p:cNvSpPr/>
          <p:nvPr/>
        </p:nvSpPr>
        <p:spPr>
          <a:xfrm>
            <a:off x="3368145" y="4069222"/>
            <a:ext cx="182352" cy="5210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86" name="Google Shape;542;p27"/>
          <p:cNvSpPr/>
          <p:nvPr/>
        </p:nvSpPr>
        <p:spPr>
          <a:xfrm>
            <a:off x="3368145" y="4147361"/>
            <a:ext cx="182352" cy="19208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87" name="Google Shape;544;p27"/>
          <p:cNvSpPr/>
          <p:nvPr/>
        </p:nvSpPr>
        <p:spPr>
          <a:xfrm>
            <a:off x="3368145" y="4235119"/>
            <a:ext cx="182352" cy="19193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88" name="Google Shape;545;p27"/>
          <p:cNvSpPr/>
          <p:nvPr/>
        </p:nvSpPr>
        <p:spPr>
          <a:xfrm>
            <a:off x="3368145" y="4277621"/>
            <a:ext cx="182352" cy="20569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89" name="Google Shape;546;p27"/>
          <p:cNvSpPr/>
          <p:nvPr/>
        </p:nvSpPr>
        <p:spPr>
          <a:xfrm>
            <a:off x="3599846" y="3852597"/>
            <a:ext cx="296145" cy="182352"/>
          </a:xfrm>
          <a:prstGeom prst="rect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90" name="Google Shape;547;p27"/>
          <p:cNvSpPr/>
          <p:nvPr/>
        </p:nvSpPr>
        <p:spPr>
          <a:xfrm>
            <a:off x="3599846" y="4069222"/>
            <a:ext cx="296145" cy="5210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91" name="Google Shape;549;p27"/>
          <p:cNvSpPr/>
          <p:nvPr/>
        </p:nvSpPr>
        <p:spPr>
          <a:xfrm>
            <a:off x="3599846" y="4191239"/>
            <a:ext cx="296145" cy="1919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92" name="Google Shape;550;p27"/>
          <p:cNvSpPr/>
          <p:nvPr/>
        </p:nvSpPr>
        <p:spPr>
          <a:xfrm>
            <a:off x="3599846" y="4235119"/>
            <a:ext cx="296145" cy="1919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93" name="Google Shape;552;p27"/>
          <p:cNvSpPr txBox="1"/>
          <p:nvPr/>
        </p:nvSpPr>
        <p:spPr>
          <a:xfrm>
            <a:off x="5480055" y="2164531"/>
            <a:ext cx="2326504" cy="482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 anchor="b">
            <a:normAutofit fontScale="100000" lnSpcReduction="0"/>
          </a:bodyPr>
          <a:lstStyle>
            <a:lvl1pPr algn="r" defTabSz="576072">
              <a:defRPr sz="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Запуск динамической модели</a:t>
            </a:r>
          </a:p>
        </p:txBody>
      </p:sp>
      <p:sp>
        <p:nvSpPr>
          <p:cNvPr id="294" name="Google Shape;442;p27"/>
          <p:cNvSpPr/>
          <p:nvPr/>
        </p:nvSpPr>
        <p:spPr>
          <a:xfrm rot="10800000">
            <a:off x="5480053" y="2793936"/>
            <a:ext cx="2326507" cy="3810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31" y="0"/>
                </a:lnTo>
                <a:lnTo>
                  <a:pt x="21600" y="10800"/>
                </a:lnTo>
                <a:lnTo>
                  <a:pt x="19831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95" name="Google Shape;446;p27"/>
          <p:cNvSpPr/>
          <p:nvPr/>
        </p:nvSpPr>
        <p:spPr>
          <a:xfrm>
            <a:off x="7903950" y="2751133"/>
            <a:ext cx="423911" cy="423912"/>
          </a:xfrm>
          <a:prstGeom prst="ellipse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96" name="Google Shape;448;p27"/>
          <p:cNvSpPr/>
          <p:nvPr/>
        </p:nvSpPr>
        <p:spPr>
          <a:xfrm>
            <a:off x="8007983" y="2868302"/>
            <a:ext cx="189574" cy="189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883" y="0"/>
                </a:moveTo>
                <a:cubicBezTo>
                  <a:pt x="15535" y="0"/>
                  <a:pt x="15252" y="280"/>
                  <a:pt x="15252" y="631"/>
                </a:cubicBezTo>
                <a:lnTo>
                  <a:pt x="15252" y="5083"/>
                </a:lnTo>
                <a:lnTo>
                  <a:pt x="10800" y="5083"/>
                </a:lnTo>
                <a:cubicBezTo>
                  <a:pt x="10449" y="5083"/>
                  <a:pt x="10169" y="5366"/>
                  <a:pt x="10169" y="5714"/>
                </a:cubicBezTo>
                <a:lnTo>
                  <a:pt x="10169" y="10166"/>
                </a:lnTo>
                <a:lnTo>
                  <a:pt x="5717" y="10166"/>
                </a:lnTo>
                <a:cubicBezTo>
                  <a:pt x="5366" y="10166"/>
                  <a:pt x="5083" y="10449"/>
                  <a:pt x="5083" y="10800"/>
                </a:cubicBezTo>
                <a:lnTo>
                  <a:pt x="5083" y="15248"/>
                </a:lnTo>
                <a:lnTo>
                  <a:pt x="635" y="15248"/>
                </a:lnTo>
                <a:cubicBezTo>
                  <a:pt x="284" y="15248"/>
                  <a:pt x="0" y="15532"/>
                  <a:pt x="0" y="15883"/>
                </a:cubicBezTo>
                <a:lnTo>
                  <a:pt x="0" y="20966"/>
                </a:lnTo>
                <a:cubicBezTo>
                  <a:pt x="0" y="21317"/>
                  <a:pt x="284" y="21600"/>
                  <a:pt x="635" y="21600"/>
                </a:cubicBezTo>
                <a:lnTo>
                  <a:pt x="20969" y="21600"/>
                </a:lnTo>
                <a:cubicBezTo>
                  <a:pt x="21316" y="21600"/>
                  <a:pt x="21600" y="21317"/>
                  <a:pt x="21600" y="20966"/>
                </a:cubicBezTo>
                <a:lnTo>
                  <a:pt x="21600" y="631"/>
                </a:lnTo>
                <a:cubicBezTo>
                  <a:pt x="21600" y="280"/>
                  <a:pt x="21316" y="0"/>
                  <a:pt x="20969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297" name="Google Shape;552;p27"/>
          <p:cNvSpPr txBox="1"/>
          <p:nvPr/>
        </p:nvSpPr>
        <p:spPr>
          <a:xfrm>
            <a:off x="5478622" y="2716719"/>
            <a:ext cx="2394337" cy="482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 anchor="b">
            <a:normAutofit fontScale="100000" lnSpcReduction="0"/>
          </a:bodyPr>
          <a:lstStyle>
            <a:lvl1pPr algn="r" defTabSz="612648">
              <a:defRPr sz="9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Разработка алгоритма ИИ для движения по заданной траектории</a:t>
            </a:r>
          </a:p>
        </p:txBody>
      </p:sp>
      <p:sp>
        <p:nvSpPr>
          <p:cNvPr id="298" name="object 27"/>
          <p:cNvSpPr txBox="1"/>
          <p:nvPr>
            <p:ph type="sldNum" sz="quarter" idx="4294967295"/>
          </p:nvPr>
        </p:nvSpPr>
        <p:spPr>
          <a:xfrm>
            <a:off x="8743949" y="4756148"/>
            <a:ext cx="156035" cy="215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>
            <a:lvl1pPr indent="38100" algn="l">
              <a:defRPr b="1" spc="50" sz="14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99" name="Google Shape;442;p27"/>
          <p:cNvSpPr/>
          <p:nvPr/>
        </p:nvSpPr>
        <p:spPr>
          <a:xfrm rot="10800000">
            <a:off x="5467353" y="3341973"/>
            <a:ext cx="2326507" cy="3810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9831" y="0"/>
                </a:lnTo>
                <a:lnTo>
                  <a:pt x="21600" y="10800"/>
                </a:lnTo>
                <a:lnTo>
                  <a:pt x="19831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300" name="Google Shape;446;p27"/>
          <p:cNvSpPr/>
          <p:nvPr/>
        </p:nvSpPr>
        <p:spPr>
          <a:xfrm>
            <a:off x="7891250" y="3299173"/>
            <a:ext cx="423911" cy="423911"/>
          </a:xfrm>
          <a:prstGeom prst="ellipse">
            <a:avLst/>
          </a:pr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301" name="Google Shape;448;p27"/>
          <p:cNvSpPr/>
          <p:nvPr/>
        </p:nvSpPr>
        <p:spPr>
          <a:xfrm>
            <a:off x="7995283" y="3416339"/>
            <a:ext cx="189574" cy="189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883" y="0"/>
                </a:moveTo>
                <a:cubicBezTo>
                  <a:pt x="15535" y="0"/>
                  <a:pt x="15252" y="280"/>
                  <a:pt x="15252" y="631"/>
                </a:cubicBezTo>
                <a:lnTo>
                  <a:pt x="15252" y="5083"/>
                </a:lnTo>
                <a:lnTo>
                  <a:pt x="10800" y="5083"/>
                </a:lnTo>
                <a:cubicBezTo>
                  <a:pt x="10449" y="5083"/>
                  <a:pt x="10169" y="5366"/>
                  <a:pt x="10169" y="5714"/>
                </a:cubicBezTo>
                <a:lnTo>
                  <a:pt x="10169" y="10166"/>
                </a:lnTo>
                <a:lnTo>
                  <a:pt x="5717" y="10166"/>
                </a:lnTo>
                <a:cubicBezTo>
                  <a:pt x="5366" y="10166"/>
                  <a:pt x="5083" y="10449"/>
                  <a:pt x="5083" y="10800"/>
                </a:cubicBezTo>
                <a:lnTo>
                  <a:pt x="5083" y="15248"/>
                </a:lnTo>
                <a:lnTo>
                  <a:pt x="635" y="15248"/>
                </a:lnTo>
                <a:cubicBezTo>
                  <a:pt x="284" y="15248"/>
                  <a:pt x="0" y="15532"/>
                  <a:pt x="0" y="15883"/>
                </a:cubicBezTo>
                <a:lnTo>
                  <a:pt x="0" y="20966"/>
                </a:lnTo>
                <a:cubicBezTo>
                  <a:pt x="0" y="21317"/>
                  <a:pt x="284" y="21600"/>
                  <a:pt x="635" y="21600"/>
                </a:cubicBezTo>
                <a:lnTo>
                  <a:pt x="20969" y="21600"/>
                </a:lnTo>
                <a:cubicBezTo>
                  <a:pt x="21316" y="21600"/>
                  <a:pt x="21600" y="21317"/>
                  <a:pt x="21600" y="20966"/>
                </a:cubicBezTo>
                <a:lnTo>
                  <a:pt x="21600" y="631"/>
                </a:lnTo>
                <a:cubicBezTo>
                  <a:pt x="21600" y="280"/>
                  <a:pt x="21316" y="0"/>
                  <a:pt x="20969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302" name="Google Shape;552;p27"/>
          <p:cNvSpPr txBox="1"/>
          <p:nvPr/>
        </p:nvSpPr>
        <p:spPr>
          <a:xfrm>
            <a:off x="5431911" y="3292533"/>
            <a:ext cx="2367031" cy="4547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 anchor="b">
            <a:normAutofit fontScale="100000" lnSpcReduction="0"/>
          </a:bodyPr>
          <a:lstStyle>
            <a:lvl1pPr algn="r" defTabSz="548640">
              <a:defRPr sz="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Визуализация движения беспилотного автомобиля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445;p27"/>
          <p:cNvSpPr txBox="1"/>
          <p:nvPr>
            <p:ph type="title"/>
          </p:nvPr>
        </p:nvSpPr>
        <p:spPr>
          <a:xfrm>
            <a:off x="1958667" y="855939"/>
            <a:ext cx="4321380" cy="606606"/>
          </a:xfrm>
          <a:prstGeom prst="rect">
            <a:avLst/>
          </a:prstGeom>
        </p:spPr>
        <p:txBody>
          <a:bodyPr/>
          <a:lstStyle>
            <a:lvl1pPr defTabSz="850391">
              <a:defRPr sz="2700">
                <a:solidFill>
                  <a:srgbClr val="171536"/>
                </a:solidFill>
              </a:defRPr>
            </a:lvl1pPr>
          </a:lstStyle>
          <a:p>
            <a:pPr/>
            <a:r>
              <a:t>Результаты работы</a:t>
            </a:r>
          </a:p>
        </p:txBody>
      </p:sp>
      <p:sp>
        <p:nvSpPr>
          <p:cNvPr id="305" name="Google Shape;454;p27"/>
          <p:cNvSpPr/>
          <p:nvPr/>
        </p:nvSpPr>
        <p:spPr>
          <a:xfrm>
            <a:off x="5803500" y="1681700"/>
            <a:ext cx="3340501" cy="4"/>
          </a:xfrm>
          <a:prstGeom prst="line">
            <a:avLst/>
          </a:prstGeom>
          <a:ln>
            <a:solidFill>
              <a:srgbClr val="EC0E43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6" name="Google Shape;473;p27"/>
          <p:cNvSpPr/>
          <p:nvPr/>
        </p:nvSpPr>
        <p:spPr>
          <a:xfrm>
            <a:off x="3970146" y="1804329"/>
            <a:ext cx="56088" cy="55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10" h="21600" fill="norm" stroke="1" extrusionOk="0">
                <a:moveTo>
                  <a:pt x="9407" y="0"/>
                </a:moveTo>
                <a:cubicBezTo>
                  <a:pt x="1307" y="0"/>
                  <a:pt x="-3190" y="11746"/>
                  <a:pt x="2657" y="18682"/>
                </a:cubicBezTo>
                <a:cubicBezTo>
                  <a:pt x="4493" y="20697"/>
                  <a:pt x="6731" y="21600"/>
                  <a:pt x="8931" y="21600"/>
                </a:cubicBezTo>
                <a:cubicBezTo>
                  <a:pt x="13746" y="21600"/>
                  <a:pt x="18410" y="17267"/>
                  <a:pt x="18410" y="10675"/>
                </a:cubicBezTo>
                <a:cubicBezTo>
                  <a:pt x="18410" y="4805"/>
                  <a:pt x="14360" y="0"/>
                  <a:pt x="9407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307" name="Google Shape;474;p27"/>
          <p:cNvSpPr/>
          <p:nvPr/>
        </p:nvSpPr>
        <p:spPr>
          <a:xfrm>
            <a:off x="4091836" y="1804329"/>
            <a:ext cx="55042" cy="55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53" h="21600" fill="norm" stroke="1" extrusionOk="0">
                <a:moveTo>
                  <a:pt x="9262" y="0"/>
                </a:moveTo>
                <a:cubicBezTo>
                  <a:pt x="989" y="0"/>
                  <a:pt x="-3147" y="11746"/>
                  <a:pt x="2825" y="18682"/>
                </a:cubicBezTo>
                <a:cubicBezTo>
                  <a:pt x="4700" y="20697"/>
                  <a:pt x="6941" y="21600"/>
                  <a:pt x="9127" y="21600"/>
                </a:cubicBezTo>
                <a:cubicBezTo>
                  <a:pt x="13910" y="21600"/>
                  <a:pt x="18453" y="17267"/>
                  <a:pt x="18453" y="10675"/>
                </a:cubicBezTo>
                <a:cubicBezTo>
                  <a:pt x="18453" y="4805"/>
                  <a:pt x="14317" y="0"/>
                  <a:pt x="9262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308" name="Google Shape;475;p27"/>
          <p:cNvSpPr/>
          <p:nvPr/>
        </p:nvSpPr>
        <p:spPr>
          <a:xfrm>
            <a:off x="4213423" y="1804329"/>
            <a:ext cx="55475" cy="55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96" h="21600" fill="norm" stroke="1" extrusionOk="0">
                <a:moveTo>
                  <a:pt x="9405" y="0"/>
                </a:moveTo>
                <a:cubicBezTo>
                  <a:pt x="1132" y="0"/>
                  <a:pt x="-3004" y="11746"/>
                  <a:pt x="2511" y="18682"/>
                </a:cubicBezTo>
                <a:cubicBezTo>
                  <a:pt x="4387" y="20697"/>
                  <a:pt x="6668" y="21600"/>
                  <a:pt x="8919" y="21600"/>
                </a:cubicBezTo>
                <a:cubicBezTo>
                  <a:pt x="13838" y="21600"/>
                  <a:pt x="18596" y="17267"/>
                  <a:pt x="18596" y="10675"/>
                </a:cubicBezTo>
                <a:cubicBezTo>
                  <a:pt x="18596" y="4805"/>
                  <a:pt x="14460" y="0"/>
                  <a:pt x="9405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309" name="object 27"/>
          <p:cNvSpPr txBox="1"/>
          <p:nvPr>
            <p:ph type="sldNum" sz="quarter" idx="4294967295"/>
          </p:nvPr>
        </p:nvSpPr>
        <p:spPr>
          <a:xfrm>
            <a:off x="8743949" y="4756148"/>
            <a:ext cx="156035" cy="215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>
            <a:lvl1pPr indent="38100" algn="l">
              <a:defRPr b="1" spc="50" sz="14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310" name="Снимок экрана 2021-12-19 в 16.25.33.png" descr="Снимок экрана 2021-12-19 в 16.25.3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59391" y="1404356"/>
            <a:ext cx="4025218" cy="42064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699;p33"/>
          <p:cNvSpPr txBox="1"/>
          <p:nvPr>
            <p:ph type="title"/>
          </p:nvPr>
        </p:nvSpPr>
        <p:spPr>
          <a:xfrm>
            <a:off x="330132" y="918123"/>
            <a:ext cx="8520602" cy="606605"/>
          </a:xfrm>
          <a:prstGeom prst="rect">
            <a:avLst/>
          </a:prstGeom>
        </p:spPr>
        <p:txBody>
          <a:bodyPr/>
          <a:lstStyle>
            <a:lvl1pPr defTabSz="850391">
              <a:defRPr sz="2700">
                <a:solidFill>
                  <a:srgbClr val="171536"/>
                </a:solidFill>
              </a:defRPr>
            </a:lvl1pPr>
          </a:lstStyle>
          <a:p>
            <a:pPr/>
            <a:r>
              <a:t>ДЕМО</a:t>
            </a:r>
          </a:p>
        </p:txBody>
      </p:sp>
      <p:sp>
        <p:nvSpPr>
          <p:cNvPr id="313" name="Google Shape;742;p33"/>
          <p:cNvSpPr/>
          <p:nvPr/>
        </p:nvSpPr>
        <p:spPr>
          <a:xfrm>
            <a:off x="311699" y="1526373"/>
            <a:ext cx="8520602" cy="3"/>
          </a:xfrm>
          <a:prstGeom prst="line">
            <a:avLst/>
          </a:prstGeom>
          <a:ln>
            <a:solidFill>
              <a:srgbClr val="EC0E43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4" name="object 27"/>
          <p:cNvSpPr txBox="1"/>
          <p:nvPr>
            <p:ph type="sldNum" sz="quarter" idx="4294967295"/>
          </p:nvPr>
        </p:nvSpPr>
        <p:spPr>
          <a:xfrm>
            <a:off x="8743949" y="4756148"/>
            <a:ext cx="156035" cy="215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>
            <a:lvl1pPr indent="38100" algn="l">
              <a:defRPr b="1" spc="50" sz="14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315" name="fit-m.mp4" descr="fit-m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55404" y="1522609"/>
            <a:ext cx="6470057" cy="36376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20" fill="hold"/>
                                        <p:tgtEl>
                                          <p:spTgt spid="3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3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1" fill="hold" display="0">
                  <p:stCondLst>
                    <p:cond delay="indefinite"/>
                  </p:stCondLst>
                </p:cTn>
                <p:tgtEl>
                  <p:spTgt spid="315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31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31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214;p21"/>
          <p:cNvSpPr txBox="1"/>
          <p:nvPr>
            <p:ph type="title"/>
          </p:nvPr>
        </p:nvSpPr>
        <p:spPr>
          <a:xfrm>
            <a:off x="1441997" y="104563"/>
            <a:ext cx="4572441" cy="606609"/>
          </a:xfrm>
          <a:prstGeom prst="rect">
            <a:avLst/>
          </a:prstGeom>
        </p:spPr>
        <p:txBody>
          <a:bodyPr/>
          <a:lstStyle>
            <a:lvl1pPr algn="l" defTabSz="539494">
              <a:defRPr sz="1700">
                <a:solidFill>
                  <a:srgbClr val="171536"/>
                </a:solidFill>
              </a:defRPr>
            </a:lvl1pPr>
          </a:lstStyle>
          <a:p>
            <a:pPr/>
            <a:r>
              <a:t>Направления дальнейших исследований</a:t>
            </a:r>
          </a:p>
        </p:txBody>
      </p:sp>
      <p:sp>
        <p:nvSpPr>
          <p:cNvPr id="318" name="Google Shape;221;p21"/>
          <p:cNvSpPr txBox="1"/>
          <p:nvPr/>
        </p:nvSpPr>
        <p:spPr>
          <a:xfrm>
            <a:off x="2989853" y="1852461"/>
            <a:ext cx="2010002" cy="502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normAutofit fontScale="100000" lnSpcReduction="0"/>
          </a:bodyPr>
          <a:lstStyle>
            <a:lvl1pPr algn="r" defTabSz="877822">
              <a:defRPr sz="800">
                <a:solidFill>
                  <a:srgbClr val="17153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/>
            <a:r>
              <a:t>Доработать алгоритм машинного обучения</a:t>
            </a:r>
          </a:p>
        </p:txBody>
      </p:sp>
      <p:sp>
        <p:nvSpPr>
          <p:cNvPr id="319" name="Google Shape;222;p21"/>
          <p:cNvSpPr txBox="1"/>
          <p:nvPr/>
        </p:nvSpPr>
        <p:spPr>
          <a:xfrm>
            <a:off x="5015081" y="1674241"/>
            <a:ext cx="1176906" cy="6066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 anchor="b">
            <a:normAutofit fontScale="100000" lnSpcReduction="0"/>
          </a:bodyPr>
          <a:lstStyle>
            <a:lvl1pPr>
              <a:defRPr sz="2400">
                <a:solidFill>
                  <a:srgbClr val="EC0E43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320" name="Google Shape;223;p21"/>
          <p:cNvSpPr txBox="1"/>
          <p:nvPr/>
        </p:nvSpPr>
        <p:spPr>
          <a:xfrm>
            <a:off x="2913254" y="2781492"/>
            <a:ext cx="2010002" cy="502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normAutofit fontScale="100000" lnSpcReduction="0"/>
          </a:bodyPr>
          <a:lstStyle>
            <a:lvl1pPr algn="r" defTabSz="786383">
              <a:defRPr sz="700">
                <a:solidFill>
                  <a:srgbClr val="17153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/>
            <a:r>
              <a:t>Синхронизировать ИИ с динамической моделью и визуализацией</a:t>
            </a:r>
          </a:p>
        </p:txBody>
      </p:sp>
      <p:sp>
        <p:nvSpPr>
          <p:cNvPr id="321" name="Google Shape;224;p21"/>
          <p:cNvSpPr txBox="1"/>
          <p:nvPr/>
        </p:nvSpPr>
        <p:spPr>
          <a:xfrm>
            <a:off x="5015081" y="2570963"/>
            <a:ext cx="1176906" cy="6066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 anchor="b">
            <a:normAutofit fontScale="100000" lnSpcReduction="0"/>
          </a:bodyPr>
          <a:lstStyle>
            <a:lvl1pPr>
              <a:defRPr sz="2400">
                <a:solidFill>
                  <a:srgbClr val="EC0E43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322" name="Google Shape;225;p21"/>
          <p:cNvSpPr txBox="1"/>
          <p:nvPr/>
        </p:nvSpPr>
        <p:spPr>
          <a:xfrm>
            <a:off x="2657073" y="3566242"/>
            <a:ext cx="2266186" cy="6066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normAutofit fontScale="100000" lnSpcReduction="0"/>
          </a:bodyPr>
          <a:lstStyle>
            <a:lvl1pPr algn="r">
              <a:defRPr sz="900">
                <a:solidFill>
                  <a:srgbClr val="171536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/>
            <a:r>
              <a:t>Усложнить алгоритм    за счет использования более сложных моделей движения автомобиля</a:t>
            </a:r>
          </a:p>
        </p:txBody>
      </p:sp>
      <p:sp>
        <p:nvSpPr>
          <p:cNvPr id="323" name="Google Shape;226;p21"/>
          <p:cNvSpPr txBox="1"/>
          <p:nvPr/>
        </p:nvSpPr>
        <p:spPr>
          <a:xfrm>
            <a:off x="5015081" y="3467691"/>
            <a:ext cx="1176906" cy="606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 anchor="b">
            <a:normAutofit fontScale="100000" lnSpcReduction="0"/>
          </a:bodyPr>
          <a:lstStyle>
            <a:lvl1pPr>
              <a:defRPr sz="2400">
                <a:solidFill>
                  <a:srgbClr val="EC0E43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324" name="Google Shape;233;p21"/>
          <p:cNvSpPr/>
          <p:nvPr/>
        </p:nvSpPr>
        <p:spPr>
          <a:xfrm>
            <a:off x="5785375" y="3608185"/>
            <a:ext cx="428894" cy="4285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475" y="8537"/>
                </a:moveTo>
                <a:cubicBezTo>
                  <a:pt x="10834" y="8537"/>
                  <a:pt x="11169" y="8627"/>
                  <a:pt x="11505" y="8739"/>
                </a:cubicBezTo>
                <a:lnTo>
                  <a:pt x="10050" y="10195"/>
                </a:lnTo>
                <a:cubicBezTo>
                  <a:pt x="9647" y="10553"/>
                  <a:pt x="9647" y="11181"/>
                  <a:pt x="10028" y="11562"/>
                </a:cubicBezTo>
                <a:cubicBezTo>
                  <a:pt x="10218" y="11764"/>
                  <a:pt x="10470" y="11864"/>
                  <a:pt x="10722" y="11864"/>
                </a:cubicBezTo>
                <a:cubicBezTo>
                  <a:pt x="10974" y="11864"/>
                  <a:pt x="11225" y="11764"/>
                  <a:pt x="11416" y="11562"/>
                </a:cubicBezTo>
                <a:lnTo>
                  <a:pt x="12870" y="10106"/>
                </a:lnTo>
                <a:cubicBezTo>
                  <a:pt x="13005" y="10419"/>
                  <a:pt x="13072" y="10777"/>
                  <a:pt x="13072" y="11159"/>
                </a:cubicBezTo>
                <a:cubicBezTo>
                  <a:pt x="13072" y="12615"/>
                  <a:pt x="11886" y="13758"/>
                  <a:pt x="10475" y="13758"/>
                </a:cubicBezTo>
                <a:cubicBezTo>
                  <a:pt x="9021" y="13758"/>
                  <a:pt x="7856" y="12570"/>
                  <a:pt x="7856" y="11159"/>
                </a:cubicBezTo>
                <a:cubicBezTo>
                  <a:pt x="7856" y="9724"/>
                  <a:pt x="9043" y="8537"/>
                  <a:pt x="10475" y="8537"/>
                </a:cubicBezTo>
                <a:close/>
                <a:moveTo>
                  <a:pt x="10475" y="3272"/>
                </a:moveTo>
                <a:cubicBezTo>
                  <a:pt x="12288" y="3272"/>
                  <a:pt x="13945" y="3899"/>
                  <a:pt x="15288" y="4930"/>
                </a:cubicBezTo>
                <a:lnTo>
                  <a:pt x="13408" y="6812"/>
                </a:lnTo>
                <a:cubicBezTo>
                  <a:pt x="12557" y="6251"/>
                  <a:pt x="11550" y="5916"/>
                  <a:pt x="10475" y="5916"/>
                </a:cubicBezTo>
                <a:cubicBezTo>
                  <a:pt x="7588" y="5916"/>
                  <a:pt x="5238" y="8268"/>
                  <a:pt x="5238" y="11159"/>
                </a:cubicBezTo>
                <a:cubicBezTo>
                  <a:pt x="5238" y="14026"/>
                  <a:pt x="7588" y="16379"/>
                  <a:pt x="10475" y="16379"/>
                </a:cubicBezTo>
                <a:cubicBezTo>
                  <a:pt x="13340" y="16379"/>
                  <a:pt x="15691" y="14026"/>
                  <a:pt x="15691" y="11159"/>
                </a:cubicBezTo>
                <a:cubicBezTo>
                  <a:pt x="15691" y="10060"/>
                  <a:pt x="15355" y="9053"/>
                  <a:pt x="14796" y="8201"/>
                </a:cubicBezTo>
                <a:lnTo>
                  <a:pt x="16676" y="6341"/>
                </a:lnTo>
                <a:cubicBezTo>
                  <a:pt x="17705" y="7641"/>
                  <a:pt x="18332" y="9321"/>
                  <a:pt x="18332" y="11159"/>
                </a:cubicBezTo>
                <a:cubicBezTo>
                  <a:pt x="18332" y="15461"/>
                  <a:pt x="14796" y="18956"/>
                  <a:pt x="10475" y="18956"/>
                </a:cubicBezTo>
                <a:cubicBezTo>
                  <a:pt x="6133" y="18956"/>
                  <a:pt x="2641" y="15438"/>
                  <a:pt x="2641" y="11114"/>
                </a:cubicBezTo>
                <a:cubicBezTo>
                  <a:pt x="2641" y="6812"/>
                  <a:pt x="6155" y="3272"/>
                  <a:pt x="10475" y="3272"/>
                </a:cubicBezTo>
                <a:close/>
                <a:moveTo>
                  <a:pt x="18824" y="0"/>
                </a:moveTo>
                <a:lnTo>
                  <a:pt x="16362" y="2465"/>
                </a:lnTo>
                <a:cubicBezTo>
                  <a:pt x="14684" y="1322"/>
                  <a:pt x="12669" y="650"/>
                  <a:pt x="10498" y="650"/>
                </a:cubicBezTo>
                <a:cubicBezTo>
                  <a:pt x="4700" y="650"/>
                  <a:pt x="0" y="5333"/>
                  <a:pt x="0" y="11114"/>
                </a:cubicBezTo>
                <a:cubicBezTo>
                  <a:pt x="0" y="16917"/>
                  <a:pt x="4678" y="21600"/>
                  <a:pt x="10475" y="21600"/>
                </a:cubicBezTo>
                <a:cubicBezTo>
                  <a:pt x="16228" y="21600"/>
                  <a:pt x="20928" y="16917"/>
                  <a:pt x="20928" y="11114"/>
                </a:cubicBezTo>
                <a:cubicBezTo>
                  <a:pt x="20928" y="8940"/>
                  <a:pt x="20257" y="6924"/>
                  <a:pt x="19115" y="5243"/>
                </a:cubicBezTo>
                <a:lnTo>
                  <a:pt x="21600" y="2778"/>
                </a:lnTo>
                <a:lnTo>
                  <a:pt x="18354" y="3249"/>
                </a:lnTo>
                <a:lnTo>
                  <a:pt x="18824" y="0"/>
                </a:lnTo>
                <a:close/>
              </a:path>
            </a:pathLst>
          </a:cu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grpSp>
        <p:nvGrpSpPr>
          <p:cNvPr id="333" name="Google Shape;234;p21"/>
          <p:cNvGrpSpPr/>
          <p:nvPr/>
        </p:nvGrpSpPr>
        <p:grpSpPr>
          <a:xfrm>
            <a:off x="5786695" y="1788853"/>
            <a:ext cx="425933" cy="426116"/>
            <a:chOff x="1" y="0"/>
            <a:chExt cx="425932" cy="426115"/>
          </a:xfrm>
        </p:grpSpPr>
        <p:sp>
          <p:nvSpPr>
            <p:cNvPr id="325" name="Google Shape;235;p21"/>
            <p:cNvSpPr/>
            <p:nvPr/>
          </p:nvSpPr>
          <p:spPr>
            <a:xfrm>
              <a:off x="61065" y="235320"/>
              <a:ext cx="40558" cy="555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70" h="21600" fill="norm" stroke="1" extrusionOk="0">
                  <a:moveTo>
                    <a:pt x="10976" y="0"/>
                  </a:moveTo>
                  <a:cubicBezTo>
                    <a:pt x="5325" y="7705"/>
                    <a:pt x="1692" y="13293"/>
                    <a:pt x="683" y="14803"/>
                  </a:cubicBezTo>
                  <a:cubicBezTo>
                    <a:pt x="-530" y="16613"/>
                    <a:pt x="-128" y="18882"/>
                    <a:pt x="1890" y="20392"/>
                  </a:cubicBezTo>
                  <a:lnTo>
                    <a:pt x="3505" y="21600"/>
                  </a:lnTo>
                  <a:cubicBezTo>
                    <a:pt x="7949" y="17521"/>
                    <a:pt x="13402" y="12992"/>
                    <a:pt x="19863" y="8307"/>
                  </a:cubicBezTo>
                  <a:cubicBezTo>
                    <a:pt x="20463" y="8006"/>
                    <a:pt x="20872" y="7705"/>
                    <a:pt x="21070" y="7552"/>
                  </a:cubicBezTo>
                  <a:lnTo>
                    <a:pt x="10976" y="0"/>
                  </a:ln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28142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26" name="Google Shape;236;p21"/>
            <p:cNvSpPr/>
            <p:nvPr/>
          </p:nvSpPr>
          <p:spPr>
            <a:xfrm>
              <a:off x="135810" y="324681"/>
              <a:ext cx="57115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960" y="0"/>
                  </a:moveTo>
                  <a:cubicBezTo>
                    <a:pt x="13370" y="197"/>
                    <a:pt x="13226" y="802"/>
                    <a:pt x="12784" y="1006"/>
                  </a:cubicBezTo>
                  <a:cubicBezTo>
                    <a:pt x="8081" y="7644"/>
                    <a:pt x="3820" y="12876"/>
                    <a:pt x="0" y="17306"/>
                  </a:cubicBezTo>
                  <a:lnTo>
                    <a:pt x="1617" y="19521"/>
                  </a:lnTo>
                  <a:cubicBezTo>
                    <a:pt x="2545" y="20921"/>
                    <a:pt x="3770" y="21600"/>
                    <a:pt x="4991" y="21600"/>
                  </a:cubicBezTo>
                  <a:cubicBezTo>
                    <a:pt x="5698" y="21600"/>
                    <a:pt x="6406" y="21372"/>
                    <a:pt x="7054" y="20928"/>
                  </a:cubicBezTo>
                  <a:cubicBezTo>
                    <a:pt x="9550" y="19120"/>
                    <a:pt x="13370" y="16701"/>
                    <a:pt x="21600" y="10464"/>
                  </a:cubicBezTo>
                  <a:lnTo>
                    <a:pt x="13960" y="0"/>
                  </a:ln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28142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27" name="Google Shape;237;p21"/>
            <p:cNvSpPr/>
            <p:nvPr/>
          </p:nvSpPr>
          <p:spPr>
            <a:xfrm>
              <a:off x="49424" y="259128"/>
              <a:ext cx="117498" cy="1173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08" h="21600" fill="norm" stroke="1" extrusionOk="0">
                  <a:moveTo>
                    <a:pt x="17878" y="0"/>
                  </a:moveTo>
                  <a:cubicBezTo>
                    <a:pt x="15882" y="0"/>
                    <a:pt x="13254" y="1206"/>
                    <a:pt x="11813" y="2769"/>
                  </a:cubicBezTo>
                  <a:cubicBezTo>
                    <a:pt x="4863" y="10134"/>
                    <a:pt x="1661" y="15283"/>
                    <a:pt x="230" y="18356"/>
                  </a:cubicBezTo>
                  <a:cubicBezTo>
                    <a:pt x="-179" y="19215"/>
                    <a:pt x="-41" y="20287"/>
                    <a:pt x="640" y="20931"/>
                  </a:cubicBezTo>
                  <a:cubicBezTo>
                    <a:pt x="1066" y="21379"/>
                    <a:pt x="1624" y="21600"/>
                    <a:pt x="2183" y="21600"/>
                  </a:cubicBezTo>
                  <a:cubicBezTo>
                    <a:pt x="2518" y="21600"/>
                    <a:pt x="2854" y="21521"/>
                    <a:pt x="3161" y="21359"/>
                  </a:cubicBezTo>
                  <a:cubicBezTo>
                    <a:pt x="6023" y="19930"/>
                    <a:pt x="10860" y="16639"/>
                    <a:pt x="17945" y="9204"/>
                  </a:cubicBezTo>
                  <a:cubicBezTo>
                    <a:pt x="20331" y="6773"/>
                    <a:pt x="21421" y="2339"/>
                    <a:pt x="19921" y="695"/>
                  </a:cubicBezTo>
                  <a:cubicBezTo>
                    <a:pt x="19439" y="210"/>
                    <a:pt x="18714" y="0"/>
                    <a:pt x="17878" y="0"/>
                  </a:cubicBez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28142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28" name="Google Shape;238;p21"/>
            <p:cNvSpPr/>
            <p:nvPr/>
          </p:nvSpPr>
          <p:spPr>
            <a:xfrm>
              <a:off x="1" y="136702"/>
              <a:ext cx="114449" cy="86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2" h="21600" fill="norm" stroke="1" extrusionOk="0">
                  <a:moveTo>
                    <a:pt x="18863" y="0"/>
                  </a:moveTo>
                  <a:cubicBezTo>
                    <a:pt x="15948" y="0"/>
                    <a:pt x="11391" y="1966"/>
                    <a:pt x="7289" y="7458"/>
                  </a:cubicBezTo>
                  <a:lnTo>
                    <a:pt x="694" y="16287"/>
                  </a:lnTo>
                  <a:cubicBezTo>
                    <a:pt x="-30" y="17257"/>
                    <a:pt x="-248" y="18810"/>
                    <a:pt x="332" y="20071"/>
                  </a:cubicBezTo>
                  <a:cubicBezTo>
                    <a:pt x="752" y="21035"/>
                    <a:pt x="1570" y="21600"/>
                    <a:pt x="2416" y="21600"/>
                  </a:cubicBezTo>
                  <a:cubicBezTo>
                    <a:pt x="2592" y="21600"/>
                    <a:pt x="2767" y="21576"/>
                    <a:pt x="2941" y="21526"/>
                  </a:cubicBezTo>
                  <a:cubicBezTo>
                    <a:pt x="5416" y="20580"/>
                    <a:pt x="7716" y="20056"/>
                    <a:pt x="9569" y="20056"/>
                  </a:cubicBezTo>
                  <a:cubicBezTo>
                    <a:pt x="10375" y="20056"/>
                    <a:pt x="11095" y="20157"/>
                    <a:pt x="11711" y="20362"/>
                  </a:cubicBezTo>
                  <a:cubicBezTo>
                    <a:pt x="14755" y="13279"/>
                    <a:pt x="17946" y="6681"/>
                    <a:pt x="21352" y="762"/>
                  </a:cubicBezTo>
                  <a:cubicBezTo>
                    <a:pt x="20834" y="280"/>
                    <a:pt x="19965" y="0"/>
                    <a:pt x="18863" y="0"/>
                  </a:cubicBez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28142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29" name="Google Shape;239;p21"/>
            <p:cNvSpPr/>
            <p:nvPr/>
          </p:nvSpPr>
          <p:spPr>
            <a:xfrm>
              <a:off x="204909" y="313021"/>
              <a:ext cx="84869" cy="113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21" h="21600" fill="norm" stroke="1" extrusionOk="0">
                  <a:moveTo>
                    <a:pt x="19834" y="0"/>
                  </a:moveTo>
                  <a:cubicBezTo>
                    <a:pt x="13382" y="3785"/>
                    <a:pt x="6930" y="7050"/>
                    <a:pt x="854" y="9721"/>
                  </a:cubicBezTo>
                  <a:cubicBezTo>
                    <a:pt x="1321" y="11577"/>
                    <a:pt x="1040" y="13431"/>
                    <a:pt x="105" y="18775"/>
                  </a:cubicBezTo>
                  <a:cubicBezTo>
                    <a:pt x="-270" y="19887"/>
                    <a:pt x="386" y="20852"/>
                    <a:pt x="1602" y="21373"/>
                  </a:cubicBezTo>
                  <a:cubicBezTo>
                    <a:pt x="1989" y="21527"/>
                    <a:pt x="2413" y="21600"/>
                    <a:pt x="2837" y="21600"/>
                  </a:cubicBezTo>
                  <a:cubicBezTo>
                    <a:pt x="3640" y="21600"/>
                    <a:pt x="4451" y="21336"/>
                    <a:pt x="5061" y="20852"/>
                  </a:cubicBezTo>
                  <a:lnTo>
                    <a:pt x="13663" y="14100"/>
                  </a:lnTo>
                  <a:cubicBezTo>
                    <a:pt x="20206" y="8906"/>
                    <a:pt x="21330" y="2152"/>
                    <a:pt x="19834" y="0"/>
                  </a:cubicBez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28142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30" name="Google Shape;240;p21"/>
            <p:cNvSpPr/>
            <p:nvPr/>
          </p:nvSpPr>
          <p:spPr>
            <a:xfrm>
              <a:off x="237008" y="114693"/>
              <a:ext cx="74701" cy="746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80" h="21600" fill="norm" stroke="1" extrusionOk="0">
                  <a:moveTo>
                    <a:pt x="9841" y="0"/>
                  </a:moveTo>
                  <a:cubicBezTo>
                    <a:pt x="7321" y="0"/>
                    <a:pt x="4811" y="1068"/>
                    <a:pt x="2918" y="3200"/>
                  </a:cubicBezTo>
                  <a:cubicBezTo>
                    <a:pt x="-973" y="7357"/>
                    <a:pt x="-973" y="14212"/>
                    <a:pt x="2918" y="18483"/>
                  </a:cubicBezTo>
                  <a:cubicBezTo>
                    <a:pt x="4811" y="20560"/>
                    <a:pt x="7321" y="21600"/>
                    <a:pt x="9841" y="21600"/>
                  </a:cubicBezTo>
                  <a:cubicBezTo>
                    <a:pt x="12361" y="21600"/>
                    <a:pt x="14897" y="20560"/>
                    <a:pt x="16839" y="18483"/>
                  </a:cubicBezTo>
                  <a:cubicBezTo>
                    <a:pt x="20627" y="14212"/>
                    <a:pt x="20627" y="7357"/>
                    <a:pt x="16839" y="3200"/>
                  </a:cubicBezTo>
                  <a:cubicBezTo>
                    <a:pt x="14897" y="1068"/>
                    <a:pt x="12361" y="0"/>
                    <a:pt x="9841" y="0"/>
                  </a:cubicBez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28142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31" name="Google Shape;241;p21"/>
            <p:cNvSpPr/>
            <p:nvPr/>
          </p:nvSpPr>
          <p:spPr>
            <a:xfrm>
              <a:off x="322681" y="0"/>
              <a:ext cx="103253" cy="1032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9" h="21600" fill="norm" stroke="1" extrusionOk="0">
                  <a:moveTo>
                    <a:pt x="15125" y="0"/>
                  </a:moveTo>
                  <a:cubicBezTo>
                    <a:pt x="10011" y="0"/>
                    <a:pt x="4927" y="835"/>
                    <a:pt x="0" y="2415"/>
                  </a:cubicBezTo>
                  <a:cubicBezTo>
                    <a:pt x="481" y="6642"/>
                    <a:pt x="2720" y="11357"/>
                    <a:pt x="6401" y="15098"/>
                  </a:cubicBezTo>
                  <a:cubicBezTo>
                    <a:pt x="10240" y="19001"/>
                    <a:pt x="14880" y="21194"/>
                    <a:pt x="19201" y="21600"/>
                  </a:cubicBezTo>
                  <a:cubicBezTo>
                    <a:pt x="20800" y="15828"/>
                    <a:pt x="21600" y="9406"/>
                    <a:pt x="21122" y="2577"/>
                  </a:cubicBezTo>
                  <a:cubicBezTo>
                    <a:pt x="21041" y="1279"/>
                    <a:pt x="20001" y="302"/>
                    <a:pt x="18721" y="140"/>
                  </a:cubicBezTo>
                  <a:cubicBezTo>
                    <a:pt x="17521" y="47"/>
                    <a:pt x="16322" y="0"/>
                    <a:pt x="15125" y="0"/>
                  </a:cubicBez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28142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32" name="Google Shape;242;p21"/>
            <p:cNvSpPr/>
            <p:nvPr/>
          </p:nvSpPr>
          <p:spPr>
            <a:xfrm>
              <a:off x="95400" y="20092"/>
              <a:ext cx="312372" cy="3115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2348" y="4807"/>
                  </a:moveTo>
                  <a:cubicBezTo>
                    <a:pt x="13453" y="4807"/>
                    <a:pt x="14561" y="5225"/>
                    <a:pt x="15421" y="6059"/>
                  </a:cubicBezTo>
                  <a:cubicBezTo>
                    <a:pt x="17087" y="7783"/>
                    <a:pt x="17087" y="10504"/>
                    <a:pt x="15421" y="12201"/>
                  </a:cubicBezTo>
                  <a:cubicBezTo>
                    <a:pt x="14575" y="13035"/>
                    <a:pt x="13473" y="13452"/>
                    <a:pt x="12369" y="13452"/>
                  </a:cubicBezTo>
                  <a:cubicBezTo>
                    <a:pt x="11263" y="13452"/>
                    <a:pt x="10156" y="13035"/>
                    <a:pt x="9296" y="12201"/>
                  </a:cubicBezTo>
                  <a:cubicBezTo>
                    <a:pt x="7630" y="10504"/>
                    <a:pt x="7630" y="7783"/>
                    <a:pt x="9296" y="6059"/>
                  </a:cubicBezTo>
                  <a:cubicBezTo>
                    <a:pt x="10142" y="5225"/>
                    <a:pt x="11243" y="4807"/>
                    <a:pt x="12348" y="4807"/>
                  </a:cubicBezTo>
                  <a:close/>
                  <a:moveTo>
                    <a:pt x="14051" y="0"/>
                  </a:moveTo>
                  <a:cubicBezTo>
                    <a:pt x="8866" y="2128"/>
                    <a:pt x="3896" y="6787"/>
                    <a:pt x="0" y="13305"/>
                  </a:cubicBezTo>
                  <a:lnTo>
                    <a:pt x="1962" y="15271"/>
                  </a:lnTo>
                  <a:cubicBezTo>
                    <a:pt x="2591" y="15018"/>
                    <a:pt x="3280" y="14854"/>
                    <a:pt x="3937" y="14854"/>
                  </a:cubicBezTo>
                  <a:cubicBezTo>
                    <a:pt x="4680" y="14854"/>
                    <a:pt x="5383" y="15065"/>
                    <a:pt x="5911" y="15594"/>
                  </a:cubicBezTo>
                  <a:cubicBezTo>
                    <a:pt x="6958" y="16644"/>
                    <a:pt x="6797" y="18260"/>
                    <a:pt x="6260" y="19580"/>
                  </a:cubicBezTo>
                  <a:lnTo>
                    <a:pt x="8274" y="21600"/>
                  </a:lnTo>
                  <a:cubicBezTo>
                    <a:pt x="13272" y="18557"/>
                    <a:pt x="19101" y="13789"/>
                    <a:pt x="21600" y="7461"/>
                  </a:cubicBezTo>
                  <a:cubicBezTo>
                    <a:pt x="19853" y="7218"/>
                    <a:pt x="18107" y="6329"/>
                    <a:pt x="16630" y="4847"/>
                  </a:cubicBezTo>
                  <a:cubicBezTo>
                    <a:pt x="15179" y="3421"/>
                    <a:pt x="14320" y="1697"/>
                    <a:pt x="14051" y="0"/>
                  </a:cubicBezTo>
                  <a:close/>
                </a:path>
              </a:pathLst>
            </a:custGeom>
            <a:solidFill>
              <a:srgbClr val="EC0E4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28142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334" name="Google Shape;243;p21"/>
          <p:cNvSpPr/>
          <p:nvPr/>
        </p:nvSpPr>
        <p:spPr>
          <a:xfrm>
            <a:off x="5785351" y="2695787"/>
            <a:ext cx="428933" cy="428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989" y="5933"/>
                </a:moveTo>
                <a:cubicBezTo>
                  <a:pt x="16114" y="5933"/>
                  <a:pt x="16239" y="5981"/>
                  <a:pt x="16334" y="6075"/>
                </a:cubicBezTo>
                <a:lnTo>
                  <a:pt x="17022" y="6764"/>
                </a:lnTo>
                <a:cubicBezTo>
                  <a:pt x="17246" y="6919"/>
                  <a:pt x="17246" y="7228"/>
                  <a:pt x="17039" y="7418"/>
                </a:cubicBezTo>
                <a:lnTo>
                  <a:pt x="9191" y="15576"/>
                </a:lnTo>
                <a:cubicBezTo>
                  <a:pt x="9088" y="15679"/>
                  <a:pt x="9002" y="15714"/>
                  <a:pt x="8847" y="15714"/>
                </a:cubicBezTo>
                <a:cubicBezTo>
                  <a:pt x="8692" y="15714"/>
                  <a:pt x="8554" y="15679"/>
                  <a:pt x="8503" y="15576"/>
                </a:cubicBezTo>
                <a:lnTo>
                  <a:pt x="4664" y="11445"/>
                </a:lnTo>
                <a:lnTo>
                  <a:pt x="4561" y="11342"/>
                </a:lnTo>
                <a:cubicBezTo>
                  <a:pt x="4458" y="11222"/>
                  <a:pt x="4406" y="11101"/>
                  <a:pt x="4406" y="10980"/>
                </a:cubicBezTo>
                <a:cubicBezTo>
                  <a:pt x="4406" y="10877"/>
                  <a:pt x="4458" y="10757"/>
                  <a:pt x="4561" y="10653"/>
                </a:cubicBezTo>
                <a:lnTo>
                  <a:pt x="5249" y="9965"/>
                </a:lnTo>
                <a:cubicBezTo>
                  <a:pt x="5344" y="9862"/>
                  <a:pt x="5469" y="9810"/>
                  <a:pt x="5594" y="9810"/>
                </a:cubicBezTo>
                <a:cubicBezTo>
                  <a:pt x="5718" y="9810"/>
                  <a:pt x="5843" y="9862"/>
                  <a:pt x="5938" y="9965"/>
                </a:cubicBezTo>
                <a:lnTo>
                  <a:pt x="5990" y="10000"/>
                </a:lnTo>
                <a:lnTo>
                  <a:pt x="8675" y="12908"/>
                </a:lnTo>
                <a:cubicBezTo>
                  <a:pt x="8726" y="12960"/>
                  <a:pt x="8787" y="12985"/>
                  <a:pt x="8847" y="12985"/>
                </a:cubicBezTo>
                <a:cubicBezTo>
                  <a:pt x="8907" y="12985"/>
                  <a:pt x="8967" y="12960"/>
                  <a:pt x="9019" y="12908"/>
                </a:cubicBezTo>
                <a:lnTo>
                  <a:pt x="15593" y="6075"/>
                </a:lnTo>
                <a:lnTo>
                  <a:pt x="15645" y="6075"/>
                </a:lnTo>
                <a:cubicBezTo>
                  <a:pt x="15740" y="5981"/>
                  <a:pt x="15865" y="5933"/>
                  <a:pt x="15989" y="5933"/>
                </a:cubicBezTo>
                <a:close/>
                <a:moveTo>
                  <a:pt x="10809" y="0"/>
                </a:moveTo>
                <a:cubicBezTo>
                  <a:pt x="4819" y="0"/>
                  <a:pt x="0" y="4819"/>
                  <a:pt x="0" y="10791"/>
                </a:cubicBezTo>
                <a:cubicBezTo>
                  <a:pt x="0" y="16781"/>
                  <a:pt x="4819" y="21600"/>
                  <a:pt x="10809" y="21600"/>
                </a:cubicBezTo>
                <a:cubicBezTo>
                  <a:pt x="16781" y="21600"/>
                  <a:pt x="21600" y="16781"/>
                  <a:pt x="21600" y="10791"/>
                </a:cubicBezTo>
                <a:cubicBezTo>
                  <a:pt x="21600" y="4819"/>
                  <a:pt x="16815" y="0"/>
                  <a:pt x="10809" y="0"/>
                </a:cubicBezTo>
                <a:close/>
              </a:path>
            </a:pathLst>
          </a:custGeom>
          <a:solidFill>
            <a:srgbClr val="EC0E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335" name="object 27"/>
          <p:cNvSpPr txBox="1"/>
          <p:nvPr>
            <p:ph type="sldNum" sz="quarter" idx="4294967295"/>
          </p:nvPr>
        </p:nvSpPr>
        <p:spPr>
          <a:xfrm>
            <a:off x="8743949" y="4756148"/>
            <a:ext cx="156035" cy="215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/>
          <a:lstStyle>
            <a:lvl1pPr indent="38100" algn="l">
              <a:defRPr b="1" spc="50" sz="1400">
                <a:solidFill>
                  <a:srgbClr val="17153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Благодарим за внимание!"/>
          <p:cNvSpPr txBox="1"/>
          <p:nvPr/>
        </p:nvSpPr>
        <p:spPr>
          <a:xfrm>
            <a:off x="949889" y="2184635"/>
            <a:ext cx="7422015" cy="769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Благодарим за внимание!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EB PROPOSAL">
  <a:themeElements>
    <a:clrScheme name="WEB PROPOS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8FFD5"/>
      </a:accent1>
      <a:accent2>
        <a:srgbClr val="288F77"/>
      </a:accent2>
      <a:accent3>
        <a:srgbClr val="1F6E5C"/>
      </a:accent3>
      <a:accent4>
        <a:srgbClr val="164D40"/>
      </a:accent4>
      <a:accent5>
        <a:srgbClr val="0C2B24"/>
      </a:accent5>
      <a:accent6>
        <a:srgbClr val="030A09"/>
      </a:accent6>
      <a:hlink>
        <a:srgbClr val="0000FF"/>
      </a:hlink>
      <a:folHlink>
        <a:srgbClr val="FF00FF"/>
      </a:folHlink>
    </a:clrScheme>
    <a:fontScheme name="WEB PROPOSAL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WEB PROPOS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EB PROPOSAL">
  <a:themeElements>
    <a:clrScheme name="WEB PROPOS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8FFD5"/>
      </a:accent1>
      <a:accent2>
        <a:srgbClr val="288F77"/>
      </a:accent2>
      <a:accent3>
        <a:srgbClr val="1F6E5C"/>
      </a:accent3>
      <a:accent4>
        <a:srgbClr val="164D40"/>
      </a:accent4>
      <a:accent5>
        <a:srgbClr val="0C2B24"/>
      </a:accent5>
      <a:accent6>
        <a:srgbClr val="030A09"/>
      </a:accent6>
      <a:hlink>
        <a:srgbClr val="0000FF"/>
      </a:hlink>
      <a:folHlink>
        <a:srgbClr val="FF00FF"/>
      </a:folHlink>
    </a:clrScheme>
    <a:fontScheme name="WEB PROPOSAL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WEB PROPOS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